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4.jpg" ContentType="image/png"/>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20" r:id="rId3"/>
    <p:sldMasterId id="2147483732" r:id="rId4"/>
    <p:sldMasterId id="2147483744" r:id="rId5"/>
    <p:sldMasterId id="2147483757" r:id="rId6"/>
    <p:sldMasterId id="2147483769" r:id="rId7"/>
    <p:sldMasterId id="2147483779" r:id="rId8"/>
    <p:sldMasterId id="2147483791" r:id="rId9"/>
  </p:sldMasterIdLst>
  <p:notesMasterIdLst>
    <p:notesMasterId r:id="rId32"/>
  </p:notesMasterIdLst>
  <p:sldIdLst>
    <p:sldId id="317" r:id="rId10"/>
    <p:sldId id="395" r:id="rId11"/>
    <p:sldId id="406" r:id="rId12"/>
    <p:sldId id="405" r:id="rId13"/>
    <p:sldId id="390" r:id="rId14"/>
    <p:sldId id="391" r:id="rId15"/>
    <p:sldId id="392" r:id="rId16"/>
    <p:sldId id="393" r:id="rId17"/>
    <p:sldId id="400" r:id="rId18"/>
    <p:sldId id="401" r:id="rId19"/>
    <p:sldId id="402" r:id="rId20"/>
    <p:sldId id="399" r:id="rId21"/>
    <p:sldId id="396" r:id="rId22"/>
    <p:sldId id="397" r:id="rId23"/>
    <p:sldId id="398" r:id="rId24"/>
    <p:sldId id="394" r:id="rId25"/>
    <p:sldId id="387" r:id="rId26"/>
    <p:sldId id="388" r:id="rId27"/>
    <p:sldId id="389" r:id="rId28"/>
    <p:sldId id="315" r:id="rId29"/>
    <p:sldId id="407" r:id="rId30"/>
    <p:sldId id="314" r:id="rId3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0366" autoAdjust="0"/>
  </p:normalViewPr>
  <p:slideViewPr>
    <p:cSldViewPr snapToGrid="0">
      <p:cViewPr varScale="1">
        <p:scale>
          <a:sx n="102" d="100"/>
          <a:sy n="102" d="100"/>
        </p:scale>
        <p:origin x="954" y="96"/>
      </p:cViewPr>
      <p:guideLst/>
    </p:cSldViewPr>
  </p:slideViewPr>
  <p:notesTextViewPr>
    <p:cViewPr>
      <p:scale>
        <a:sx n="3" d="2"/>
        <a:sy n="3" d="2"/>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4E0EB8C-6B99-4663-9EE4-78D71AC35E14}" type="datetimeFigureOut">
              <a:rPr lang="en-US" smtClean="0"/>
              <a:t>9/27/2021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123946-59F2-4AC1-BE57-5BA3B0BFD8CE}" type="slidenum">
              <a:rPr lang="en-US" smtClean="0"/>
              <a:t>‹#›</a:t>
            </a:fld>
            <a:endParaRPr lang="en-US"/>
          </a:p>
        </p:txBody>
      </p:sp>
    </p:spTree>
    <p:extLst>
      <p:ext uri="{BB962C8B-B14F-4D97-AF65-F5344CB8AC3E}">
        <p14:creationId xmlns:p14="http://schemas.microsoft.com/office/powerpoint/2010/main" val="4177810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b="1">
                <a:solidFill>
                  <a:schemeClr val="hlink"/>
                </a:solidFill>
                <a:latin typeface="Garamond" panose="02020404030301010803" pitchFamily="18" charset="0"/>
                <a:cs typeface="Arial" panose="020B0604020202020204" pitchFamily="34" charset="0"/>
              </a:defRPr>
            </a:lvl1pPr>
            <a:lvl2pPr marL="758255" indent="-291636">
              <a:defRPr sz="4500" b="1">
                <a:solidFill>
                  <a:schemeClr val="hlink"/>
                </a:solidFill>
                <a:latin typeface="Garamond" panose="02020404030301010803" pitchFamily="18" charset="0"/>
                <a:cs typeface="Arial" panose="020B0604020202020204" pitchFamily="34" charset="0"/>
              </a:defRPr>
            </a:lvl2pPr>
            <a:lvl3pPr marL="1166546" indent="-233309">
              <a:defRPr sz="4500" b="1">
                <a:solidFill>
                  <a:schemeClr val="hlink"/>
                </a:solidFill>
                <a:latin typeface="Garamond" panose="02020404030301010803" pitchFamily="18" charset="0"/>
                <a:cs typeface="Arial" panose="020B0604020202020204" pitchFamily="34" charset="0"/>
              </a:defRPr>
            </a:lvl3pPr>
            <a:lvl4pPr marL="1633164" indent="-233309">
              <a:defRPr sz="4500" b="1">
                <a:solidFill>
                  <a:schemeClr val="hlink"/>
                </a:solidFill>
                <a:latin typeface="Garamond" panose="02020404030301010803" pitchFamily="18" charset="0"/>
                <a:cs typeface="Arial" panose="020B0604020202020204" pitchFamily="34" charset="0"/>
              </a:defRPr>
            </a:lvl4pPr>
            <a:lvl5pPr marL="2099782" indent="-233309">
              <a:defRPr sz="4500" b="1">
                <a:solidFill>
                  <a:schemeClr val="hlink"/>
                </a:solidFill>
                <a:latin typeface="Garamond" panose="02020404030301010803" pitchFamily="18" charset="0"/>
                <a:cs typeface="Arial" panose="020B0604020202020204" pitchFamily="34" charset="0"/>
              </a:defRPr>
            </a:lvl5pPr>
            <a:lvl6pPr marL="2566401" indent="-233309" eaLnBrk="0" fontAlgn="base" hangingPunct="0">
              <a:spcBef>
                <a:spcPct val="0"/>
              </a:spcBef>
              <a:spcAft>
                <a:spcPct val="0"/>
              </a:spcAft>
              <a:defRPr sz="4500" b="1">
                <a:solidFill>
                  <a:schemeClr val="hlink"/>
                </a:solidFill>
                <a:latin typeface="Garamond" panose="02020404030301010803" pitchFamily="18" charset="0"/>
                <a:cs typeface="Arial" panose="020B0604020202020204" pitchFamily="34" charset="0"/>
              </a:defRPr>
            </a:lvl6pPr>
            <a:lvl7pPr marL="3033019" indent="-233309" eaLnBrk="0" fontAlgn="base" hangingPunct="0">
              <a:spcBef>
                <a:spcPct val="0"/>
              </a:spcBef>
              <a:spcAft>
                <a:spcPct val="0"/>
              </a:spcAft>
              <a:defRPr sz="4500" b="1">
                <a:solidFill>
                  <a:schemeClr val="hlink"/>
                </a:solidFill>
                <a:latin typeface="Garamond" panose="02020404030301010803" pitchFamily="18" charset="0"/>
                <a:cs typeface="Arial" panose="020B0604020202020204" pitchFamily="34" charset="0"/>
              </a:defRPr>
            </a:lvl7pPr>
            <a:lvl8pPr marL="3499637" indent="-233309" eaLnBrk="0" fontAlgn="base" hangingPunct="0">
              <a:spcBef>
                <a:spcPct val="0"/>
              </a:spcBef>
              <a:spcAft>
                <a:spcPct val="0"/>
              </a:spcAft>
              <a:defRPr sz="4500" b="1">
                <a:solidFill>
                  <a:schemeClr val="hlink"/>
                </a:solidFill>
                <a:latin typeface="Garamond" panose="02020404030301010803" pitchFamily="18" charset="0"/>
                <a:cs typeface="Arial" panose="020B0604020202020204" pitchFamily="34" charset="0"/>
              </a:defRPr>
            </a:lvl8pPr>
            <a:lvl9pPr marL="3966256" indent="-233309" eaLnBrk="0" fontAlgn="base" hangingPunct="0">
              <a:spcBef>
                <a:spcPct val="0"/>
              </a:spcBef>
              <a:spcAft>
                <a:spcPct val="0"/>
              </a:spcAft>
              <a:defRPr sz="4500" b="1">
                <a:solidFill>
                  <a:schemeClr val="hlink"/>
                </a:solidFill>
                <a:latin typeface="Garamond" panose="02020404030301010803" pitchFamily="18" charset="0"/>
                <a:cs typeface="Arial" panose="020B0604020202020204" pitchFamily="34" charset="0"/>
              </a:defRPr>
            </a:lvl9pPr>
          </a:lstStyle>
          <a:p>
            <a:pPr defTabSz="933237">
              <a:defRPr/>
            </a:pPr>
            <a:fld id="{A9D81D56-7650-43AA-9DFF-941C9726F8F2}" type="slidenum">
              <a:rPr lang="en-US" altLang="en-US" sz="1200">
                <a:solidFill>
                  <a:srgbClr val="000000"/>
                </a:solidFill>
              </a:rPr>
              <a:pPr defTabSz="933237">
                <a:defRPr/>
              </a:pPr>
              <a:t>1</a:t>
            </a:fld>
            <a:endParaRPr lang="en-US" altLang="en-US" sz="1200">
              <a:solidFill>
                <a:srgbClr val="000000"/>
              </a:solidFill>
            </a:endParaRPr>
          </a:p>
        </p:txBody>
      </p:sp>
    </p:spTree>
    <p:extLst>
      <p:ext uri="{BB962C8B-B14F-4D97-AF65-F5344CB8AC3E}">
        <p14:creationId xmlns:p14="http://schemas.microsoft.com/office/powerpoint/2010/main" val="75733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6451FF77-72DB-4123-8B7F-691179C6CDD4}" type="slidenum">
              <a:rPr lang="en-GB" smtClean="0">
                <a:solidFill>
                  <a:prstClr val="black"/>
                </a:solidFill>
              </a:rPr>
              <a:pPr>
                <a:defRPr/>
              </a:pPr>
              <a:t>9</a:t>
            </a:fld>
            <a:endParaRPr lang="en-GB">
              <a:solidFill>
                <a:prstClr val="black"/>
              </a:solidFill>
            </a:endParaRPr>
          </a:p>
        </p:txBody>
      </p:sp>
    </p:spTree>
    <p:extLst>
      <p:ext uri="{BB962C8B-B14F-4D97-AF65-F5344CB8AC3E}">
        <p14:creationId xmlns:p14="http://schemas.microsoft.com/office/powerpoint/2010/main" val="3317933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Prime Minister’s vision for the UK in 2030 sees a stronger, more secure, prosperous and resilient Union, better equipped for a more competitive age, as a problem-solving and burden-sharing nation with a global perspective. To become so requires Britain’s soft and hard power to be better integrated. </a:t>
            </a:r>
          </a:p>
          <a:p>
            <a:pPr marL="171450" indent="-171450">
              <a:buFont typeface="Arial" panose="020B0604020202020204" pitchFamily="34" charset="0"/>
              <a:buChar char="•"/>
            </a:pPr>
            <a:r>
              <a:rPr lang="en-GB" dirty="0"/>
              <a:t>Russia continues to pose the greatest nuclear, conventional military and sub-threshold threat to European security. Modernisation of the Russian armed forces, the ability to integrate whole of state activity and a greater appetite for risk, makes Russia both a capable and unpredictable actor. </a:t>
            </a:r>
          </a:p>
          <a:p>
            <a:pPr marL="171450" indent="-171450">
              <a:buFont typeface="Arial" panose="020B0604020202020204" pitchFamily="34" charset="0"/>
              <a:buChar char="•"/>
            </a:pPr>
            <a:r>
              <a:rPr lang="en-GB" dirty="0"/>
              <a:t>The rising power of China is by far the most significant geopolitical factor in the world today. China poses a complex, systemic challenge. As the Integrated Review makes clear, we need to be prepared to push back to protect our values and global interests, while maintaining our ability to cooperate in tackling global challenges such as climate change and the mutual benefits of our economic relationship. </a:t>
            </a:r>
          </a:p>
          <a:p>
            <a:pPr marL="171450" indent="-171450">
              <a:buFont typeface="Arial" panose="020B0604020202020204" pitchFamily="34" charset="0"/>
              <a:buChar char="•"/>
            </a:pPr>
            <a:r>
              <a:rPr lang="en-GB" dirty="0"/>
              <a:t>The significant impact of China’s military modernisation (which is proceeding faster than any other nation) and growing international assertiveness within the Indo-Pacific region will pose an increasing challenge. </a:t>
            </a:r>
          </a:p>
          <a:p>
            <a:pPr marL="171450" indent="-171450">
              <a:buFont typeface="Arial" panose="020B0604020202020204" pitchFamily="34" charset="0"/>
              <a:buChar char="•"/>
            </a:pPr>
            <a:r>
              <a:rPr lang="en-GB" dirty="0"/>
              <a:t>In an era of global competition and security threats, we must be ready to bring military support to our allies and partners wherever that might be needed. Britain’s ability to project power in this way remains a defining feature of our defence policy. Demonstrating our capability, and operating effectively alongside partners, is the best way to ensure stability and avoid conflict occurring.</a:t>
            </a:r>
          </a:p>
          <a:p>
            <a:pPr marL="171450" indent="-171450">
              <a:buFont typeface="Arial" panose="020B0604020202020204" pitchFamily="34" charset="0"/>
              <a:buChar char="•"/>
            </a:pPr>
            <a:endParaRPr lang="en-GB" dirty="0"/>
          </a:p>
          <a:p>
            <a:pPr marL="285750" indent="-285750">
              <a:lnSpc>
                <a:spcPct val="90000"/>
              </a:lnSpc>
              <a:spcBef>
                <a:spcPts val="1000"/>
              </a:spcBef>
              <a:buFont typeface="Arial,Sans-Serif" panose="020B0604020202020204" pitchFamily="34" charset="0"/>
              <a:buChar char="•"/>
            </a:pPr>
            <a:r>
              <a:rPr lang="en-US" dirty="0"/>
              <a:t>DCP Aim: Combining the UKs soft and hard power</a:t>
            </a:r>
            <a:endParaRPr lang="en-US" dirty="0">
              <a:cs typeface="Calibri"/>
            </a:endParaRPr>
          </a:p>
          <a:p>
            <a:pPr marL="285750" indent="-285750">
              <a:lnSpc>
                <a:spcPct val="90000"/>
              </a:lnSpc>
              <a:spcBef>
                <a:spcPts val="1000"/>
              </a:spcBef>
              <a:buFont typeface="Arial,Sans-Serif" panose="020B0604020202020204" pitchFamily="34" charset="0"/>
              <a:buChar char="•"/>
            </a:pPr>
            <a:r>
              <a:rPr lang="en-GB" dirty="0"/>
              <a:t>“no longer be held as a force of last resort, but become more present and active around the world, operating below the threshold of open conflict to uphold our values and secure our interests, partner our friends and enable our allies, whether they are in the Euro-Atlantic, the Indo-Pacific, or beyond.”</a:t>
            </a:r>
            <a:endParaRPr lang="en-US" dirty="0"/>
          </a:p>
          <a:p>
            <a:pPr marL="285750" indent="-285750">
              <a:lnSpc>
                <a:spcPct val="90000"/>
              </a:lnSpc>
              <a:spcBef>
                <a:spcPts val="1000"/>
              </a:spcBef>
              <a:buFont typeface="Arial,Sans-Serif" panose="020B0604020202020204" pitchFamily="34" charset="0"/>
              <a:buChar char="•"/>
            </a:pPr>
            <a:r>
              <a:rPr lang="en-GB" dirty="0"/>
              <a:t>‘push back to protect our values and global interests’</a:t>
            </a:r>
            <a:endParaRPr lang="en-US" dirty="0"/>
          </a:p>
          <a:p>
            <a:pPr marL="285750" indent="-285750">
              <a:lnSpc>
                <a:spcPct val="90000"/>
              </a:lnSpc>
              <a:spcBef>
                <a:spcPts val="1000"/>
              </a:spcBef>
              <a:buFont typeface="Arial,Sans-Serif" panose="020B0604020202020204" pitchFamily="34" charset="0"/>
              <a:buChar char="•"/>
            </a:pPr>
            <a:r>
              <a:rPr lang="en-GB" dirty="0"/>
              <a:t>Evolving from a force that is primarily designed for the contingency of a major conflict and warfighting, to one that is also designed for permanent and persistent global engagement. To succeed in the era of systemic competition we will need to be front-footed. We and our allies and partners must drive the tempo of strategic activity rather than responding to others.</a:t>
            </a:r>
            <a:endParaRPr lang="en-US" dirty="0"/>
          </a:p>
          <a:p>
            <a:pPr marL="285750" indent="-285750">
              <a:lnSpc>
                <a:spcPct val="90000"/>
              </a:lnSpc>
              <a:spcBef>
                <a:spcPts val="1000"/>
              </a:spcBef>
              <a:buFont typeface="Arial,Sans-Serif" panose="020B0604020202020204" pitchFamily="34" charset="0"/>
              <a:buChar char="•"/>
            </a:pPr>
            <a:r>
              <a:rPr lang="en-GB" dirty="0"/>
              <a:t>Aims:</a:t>
            </a:r>
            <a:endParaRPr lang="en-US" dirty="0"/>
          </a:p>
          <a:p>
            <a:pPr marL="1028700" lvl="1" indent="-171450">
              <a:lnSpc>
                <a:spcPct val="90000"/>
              </a:lnSpc>
              <a:spcBef>
                <a:spcPts val="500"/>
              </a:spcBef>
              <a:buFont typeface="Arial,Sans-Serif" panose="020B0604020202020204" pitchFamily="34" charset="0"/>
              <a:buChar char="•"/>
            </a:pPr>
            <a:r>
              <a:rPr lang="en-GB" dirty="0"/>
              <a:t>Integrated across all 5 domains</a:t>
            </a:r>
            <a:endParaRPr lang="en-US" dirty="0"/>
          </a:p>
          <a:p>
            <a:pPr marL="1028700" lvl="1" indent="-171450">
              <a:lnSpc>
                <a:spcPct val="90000"/>
              </a:lnSpc>
              <a:spcBef>
                <a:spcPts val="500"/>
              </a:spcBef>
              <a:buFont typeface="Arial,Sans-Serif" panose="020B0604020202020204" pitchFamily="34" charset="0"/>
              <a:buChar char="•"/>
            </a:pPr>
            <a:r>
              <a:rPr lang="en-GB" dirty="0"/>
              <a:t>Integrated nationally</a:t>
            </a:r>
            <a:endParaRPr lang="en-US" dirty="0"/>
          </a:p>
          <a:p>
            <a:pPr marL="1028700" lvl="1" indent="-171450">
              <a:lnSpc>
                <a:spcPct val="90000"/>
              </a:lnSpc>
              <a:spcBef>
                <a:spcPts val="500"/>
              </a:spcBef>
              <a:buFont typeface="Arial,Sans-Serif" panose="020B0604020202020204" pitchFamily="34" charset="0"/>
              <a:buChar char="•"/>
            </a:pPr>
            <a:r>
              <a:rPr lang="en-GB" dirty="0"/>
              <a:t>Engaged Internationally</a:t>
            </a:r>
            <a:endParaRPr lang="en-US" dirty="0"/>
          </a:p>
          <a:p>
            <a:pPr marL="1028700" lvl="1" indent="-171450">
              <a:lnSpc>
                <a:spcPct val="90000"/>
              </a:lnSpc>
              <a:spcBef>
                <a:spcPts val="500"/>
              </a:spcBef>
              <a:buFont typeface="Arial,Sans-Serif" panose="020B0604020202020204" pitchFamily="34" charset="0"/>
              <a:buChar char="•"/>
            </a:pPr>
            <a:r>
              <a:rPr lang="en-GB" dirty="0"/>
              <a:t>More Assertive</a:t>
            </a:r>
            <a:endParaRPr lang="en-US" dirty="0"/>
          </a:p>
          <a:p>
            <a:pPr marL="1028700" lvl="1" indent="-171450">
              <a:lnSpc>
                <a:spcPct val="90000"/>
              </a:lnSpc>
              <a:spcBef>
                <a:spcPts val="500"/>
              </a:spcBef>
              <a:buFont typeface="Arial,Sans-Serif" panose="020B0604020202020204" pitchFamily="34" charset="0"/>
              <a:buChar char="•"/>
            </a:pPr>
            <a:r>
              <a:rPr lang="en-GB" dirty="0"/>
              <a:t>Information-led</a:t>
            </a:r>
            <a:endParaRPr lang="en-GB" dirty="0">
              <a:cs typeface="Calibri"/>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a:defRPr/>
            </a:pPr>
            <a:fld id="{6451FF77-72DB-4123-8B7F-691179C6CDD4}" type="slidenum">
              <a:rPr lang="en-GB" smtClean="0">
                <a:solidFill>
                  <a:prstClr val="black"/>
                </a:solidFill>
              </a:rPr>
              <a:pPr>
                <a:defRPr/>
              </a:pPr>
              <a:t>10</a:t>
            </a:fld>
            <a:endParaRPr lang="en-GB">
              <a:solidFill>
                <a:prstClr val="black"/>
              </a:solidFill>
            </a:endParaRPr>
          </a:p>
        </p:txBody>
      </p:sp>
    </p:spTree>
    <p:extLst>
      <p:ext uri="{BB962C8B-B14F-4D97-AF65-F5344CB8AC3E}">
        <p14:creationId xmlns:p14="http://schemas.microsoft.com/office/powerpoint/2010/main" val="3091725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Indo-Pacific region matters to the UK: it is critical to our economy, our security and our global ambition to support open societies. At least 1.7 million British citizens live across the region and our trading relationships continue to grow. In the decades to come it will be the crucible for many of the most pressing global challenges – from climate and biodiversity to maritime security and geopolitical competition linked to rules and norms. The Integrated Review highlights the growing importance of the </a:t>
            </a:r>
            <a:r>
              <a:rPr lang="en-GB" dirty="0" err="1"/>
              <a:t>IndoPacific</a:t>
            </a:r>
            <a:r>
              <a:rPr lang="en-GB" dirty="0"/>
              <a:t> for the UK’s security and prosperity and sets a framework for increased UK engagement. </a:t>
            </a:r>
          </a:p>
          <a:p>
            <a:pPr marL="171450" indent="-171450">
              <a:buFont typeface="Arial" panose="020B0604020202020204" pitchFamily="34" charset="0"/>
              <a:buChar char="•"/>
            </a:pPr>
            <a:r>
              <a:rPr lang="en-GB" dirty="0"/>
              <a:t>Defence is an essential part of the UK’s integrated offer to the region and, as such, we will be strengthening our regional defence cooperation in the Indo-Pacific, in support of the Government’s efforts to build wider security partnerships. Our aim will be to mitigate growing threats to our security, working with Indo-Pacific partners to build resilience and capacity, tackle shared security challenges and uphold freedom of navigation and international law. We will develop capability partnerships and support UK prosperity by strengthening defence exports. More specifically, we will: </a:t>
            </a:r>
          </a:p>
          <a:p>
            <a:pPr marL="171450" indent="-171450">
              <a:buFont typeface="Arial" panose="020B0604020202020204" pitchFamily="34" charset="0"/>
              <a:buChar char="•"/>
            </a:pPr>
            <a:r>
              <a:rPr lang="en-GB" dirty="0"/>
              <a:t>• Increase our capacity building and training across the Indo-Pacific, delivered through longer and more consistent military deployments and by better leveraging our existing regional facilities. </a:t>
            </a:r>
          </a:p>
          <a:p>
            <a:pPr marL="171450" indent="-171450">
              <a:buFont typeface="Arial" panose="020B0604020202020204" pitchFamily="34" charset="0"/>
              <a:buChar char="•"/>
            </a:pPr>
            <a:r>
              <a:rPr lang="en-GB" dirty="0"/>
              <a:t>• Maximise regional engagement as part of the Carrier Strike Group deployment in 2021. </a:t>
            </a:r>
          </a:p>
          <a:p>
            <a:pPr marL="171450" indent="-171450">
              <a:buFont typeface="Arial" panose="020B0604020202020204" pitchFamily="34" charset="0"/>
              <a:buChar char="•"/>
            </a:pPr>
            <a:r>
              <a:rPr lang="en-GB" dirty="0"/>
              <a:t>• Increase our maritime presence in the </a:t>
            </a:r>
            <a:r>
              <a:rPr lang="en-GB" dirty="0" err="1"/>
              <a:t>IndoPacific</a:t>
            </a:r>
            <a:r>
              <a:rPr lang="en-GB" dirty="0"/>
              <a:t> region through the deployment of Offshore Patrol Vessels from 2021, Littoral Response Group from 2023 and Type 31 frigates later in the decade, including to uphold freedom of navigation. </a:t>
            </a:r>
          </a:p>
          <a:p>
            <a:pPr marL="171450" indent="-171450">
              <a:buFont typeface="Arial" panose="020B0604020202020204" pitchFamily="34" charset="0"/>
              <a:buChar char="•"/>
            </a:pPr>
            <a:r>
              <a:rPr lang="en-GB" dirty="0"/>
              <a:t>• Make a bigger and more consistent contribution to the Five Power Defence Arrangements (FPDA). </a:t>
            </a:r>
          </a:p>
          <a:p>
            <a:pPr marL="171450" indent="-171450">
              <a:buFont typeface="Arial" panose="020B0604020202020204" pitchFamily="34" charset="0"/>
              <a:buChar char="•"/>
            </a:pPr>
            <a:r>
              <a:rPr lang="en-GB" dirty="0"/>
              <a:t>• Pursue closer defence cooperation with the Association of Southeast Asian Nations (ASEAN) member states. </a:t>
            </a:r>
          </a:p>
          <a:p>
            <a:pPr marL="171450" indent="-171450">
              <a:buFont typeface="Arial" panose="020B0604020202020204" pitchFamily="34" charset="0"/>
              <a:buChar char="•"/>
            </a:pPr>
            <a:r>
              <a:rPr lang="en-GB" dirty="0"/>
              <a:t>• Guarantee our regional access through existing UK bases, including the British Indian Ocean Territory, access to allied facilities, and the development of an enhanced training facility at Duqm, Oman. </a:t>
            </a:r>
          </a:p>
          <a:p>
            <a:pPr marL="171450" indent="-171450">
              <a:buFont typeface="Arial" panose="020B0604020202020204" pitchFamily="34" charset="0"/>
              <a:buChar char="•"/>
            </a:pPr>
            <a:r>
              <a:rPr lang="en-GB" dirty="0"/>
              <a:t>• Deepen and expand defence industrial relationships in the region, including with Australia, Japan, Republic of Korea and India, underpinned by co-operation on science and technology. We will also enhance our programmes of exercises, exchanges and capability development with these key partners. </a:t>
            </a:r>
          </a:p>
          <a:p>
            <a:pPr marL="171450" indent="-171450">
              <a:buFont typeface="Arial" panose="020B0604020202020204" pitchFamily="34" charset="0"/>
              <a:buChar char="•"/>
            </a:pPr>
            <a:r>
              <a:rPr lang="en-GB" dirty="0"/>
              <a:t>• Expand our Defence Attaché and Advisor network and build a new British Defence Staff in Canberra to work alongside the existing Defence Staff in Singapore and coordinate Defence activity across the region. </a:t>
            </a:r>
          </a:p>
          <a:p>
            <a:pPr marL="171450" indent="-171450">
              <a:buFont typeface="Arial" panose="020B0604020202020204" pitchFamily="34" charset="0"/>
              <a:buChar char="•"/>
            </a:pPr>
            <a:r>
              <a:rPr lang="en-GB" dirty="0"/>
              <a:t>5.23. Our partnership with India is a key pillar of the UK’s tilt to the Indo-Pacific. We will establish a maritime partnership with India in support of mutual security objectives in the Indian Ocean. We will enhance our industrial cooperation, uplift our defence education, training and reform relationship to enable us to work together more effectively. We will carry out integrated joint exercising, increase our understanding of the maritime environment, and sign key agreements to increase interoperability. Indo-Pacific 32All our activity will be underpinned by strategic dialogues to promote high-level alignment and a strong programme of military education and exchanges. </a:t>
            </a:r>
          </a:p>
          <a:p>
            <a:pPr marL="171450" indent="-171450">
              <a:buFont typeface="Arial" panose="020B0604020202020204" pitchFamily="34" charset="0"/>
              <a:buChar char="•"/>
            </a:pPr>
            <a:r>
              <a:rPr lang="en-GB" dirty="0"/>
              <a:t>5.24. Our Defence relationship with Japan has deepened significantly in recent years with an enhanced programme of exercises, training exchanges, security arrangements and capability development programmes that span all five domains. The next decade will see further development with our closest security partner in Asia. We will deepen cooperation between the Japanese Self Defence Forces and the British armed forces towards a free and open </a:t>
            </a:r>
            <a:r>
              <a:rPr lang="en-GB" dirty="0" err="1"/>
              <a:t>IndoPacific</a:t>
            </a:r>
            <a:r>
              <a:rPr lang="en-GB" dirty="0"/>
              <a:t>. </a:t>
            </a:r>
          </a:p>
          <a:p>
            <a:pPr marL="171450" indent="-171450">
              <a:buFont typeface="Arial" panose="020B0604020202020204" pitchFamily="34" charset="0"/>
              <a:buChar char="•"/>
            </a:pPr>
            <a:r>
              <a:rPr lang="en-GB" dirty="0"/>
              <a:t>5.25. The UK has a longstanding relationship with Pakistan in support of shared regional security and stability objectives. Its diaspora links with the UK. Disputed borders and a complex security environment mean that Pakistan’s defence relationship with the UK will continue to be important. Our cooperation encompasses military exercising, professional military education and exchanges, training and visits. </a:t>
            </a:r>
          </a:p>
          <a:p>
            <a:pPr marL="171450" indent="-171450">
              <a:buFont typeface="Arial" panose="020B0604020202020204" pitchFamily="34" charset="0"/>
              <a:buChar char="•"/>
            </a:pPr>
            <a:r>
              <a:rPr lang="en-GB" dirty="0"/>
              <a:t>5.26. Our defence relationship with the Republic of Korea (ROK) is a highly significant area of focus for the UK, as it is a like-minded democracy with similar views on regional security priorities and the rules, norms and standards that shape the international system overall. We will build on the enduring strategic partnership established during the Korean War by enhancing opportunities for exchanges of personnel, training, education and information sharing. We will seek to improve our interoperability through integrated joint exercises and further strengthen our common commitment to work in third countries on global peacekeeping initiatives. The ROK has a modern, well-funded military force with aspirations to further contribute to global security. Their defence budget is projected to soon exceed our own, and the UK will support mutual prosperity through closer industrial cooperation underpinned by military expertise, particularly through their indigenous Light Aircraft Carrier programme.</a:t>
            </a:r>
          </a:p>
          <a:p>
            <a:pPr marL="171450" indent="-171450">
              <a:buFont typeface="Arial" panose="020B0604020202020204" pitchFamily="34" charset="0"/>
              <a:buChar char="•"/>
            </a:pPr>
            <a:r>
              <a:rPr lang="en-GB" dirty="0"/>
              <a:t>With support from partners in the Indo-Pacific, Offshore Patrol Vessels will be persistently deployed and a Littoral Response Group (LRG) in 2023 will complement the episodic deployment of our Carrier Strike Group; contributing to regional security and assurance.</a:t>
            </a:r>
          </a:p>
          <a:p>
            <a:pPr marL="171450" indent="-171450">
              <a:buFont typeface="Arial" panose="020B0604020202020204" pitchFamily="34" charset="0"/>
              <a:buChar char="•"/>
            </a:pPr>
            <a:r>
              <a:rPr lang="en-GB" dirty="0"/>
              <a:t>pre-empt and deter sub-threshold activity, and counter state threats. This will be enabled by the deployment of two Littoral Response Groups; the first in 2021 will be deployed to the Euro-Atlantic under a NATO and JEF construct, while a second will be deployed to the Indo-Pacific region in 2023. </a:t>
            </a:r>
            <a:r>
              <a:rPr lang="en-GB"/>
              <a:t>They will also be able to deliver training to our partners in regions of the world where maritime security is most challenging.</a:t>
            </a:r>
            <a:endParaRPr lang="en-GB" dirty="0"/>
          </a:p>
        </p:txBody>
      </p:sp>
      <p:sp>
        <p:nvSpPr>
          <p:cNvPr id="4" name="Slide Number Placeholder 3"/>
          <p:cNvSpPr>
            <a:spLocks noGrp="1"/>
          </p:cNvSpPr>
          <p:nvPr>
            <p:ph type="sldNum" sz="quarter" idx="5"/>
          </p:nvPr>
        </p:nvSpPr>
        <p:spPr/>
        <p:txBody>
          <a:bodyPr/>
          <a:lstStyle/>
          <a:p>
            <a:fld id="{C0EBA779-4946-4DAE-8E6C-08A15B9A8EA0}"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63279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b="1">
                <a:solidFill>
                  <a:schemeClr val="hlink"/>
                </a:solidFill>
                <a:latin typeface="Garamond" panose="02020404030301010803" pitchFamily="18" charset="0"/>
                <a:cs typeface="Arial" panose="020B0604020202020204" pitchFamily="34" charset="0"/>
              </a:defRPr>
            </a:lvl1pPr>
            <a:lvl2pPr marL="758255" indent="-291636">
              <a:defRPr sz="4500" b="1">
                <a:solidFill>
                  <a:schemeClr val="hlink"/>
                </a:solidFill>
                <a:latin typeface="Garamond" panose="02020404030301010803" pitchFamily="18" charset="0"/>
                <a:cs typeface="Arial" panose="020B0604020202020204" pitchFamily="34" charset="0"/>
              </a:defRPr>
            </a:lvl2pPr>
            <a:lvl3pPr marL="1166546" indent="-233309">
              <a:defRPr sz="4500" b="1">
                <a:solidFill>
                  <a:schemeClr val="hlink"/>
                </a:solidFill>
                <a:latin typeface="Garamond" panose="02020404030301010803" pitchFamily="18" charset="0"/>
                <a:cs typeface="Arial" panose="020B0604020202020204" pitchFamily="34" charset="0"/>
              </a:defRPr>
            </a:lvl3pPr>
            <a:lvl4pPr marL="1633164" indent="-233309">
              <a:defRPr sz="4500" b="1">
                <a:solidFill>
                  <a:schemeClr val="hlink"/>
                </a:solidFill>
                <a:latin typeface="Garamond" panose="02020404030301010803" pitchFamily="18" charset="0"/>
                <a:cs typeface="Arial" panose="020B0604020202020204" pitchFamily="34" charset="0"/>
              </a:defRPr>
            </a:lvl4pPr>
            <a:lvl5pPr marL="2099782" indent="-233309">
              <a:defRPr sz="4500" b="1">
                <a:solidFill>
                  <a:schemeClr val="hlink"/>
                </a:solidFill>
                <a:latin typeface="Garamond" panose="02020404030301010803" pitchFamily="18" charset="0"/>
                <a:cs typeface="Arial" panose="020B0604020202020204" pitchFamily="34" charset="0"/>
              </a:defRPr>
            </a:lvl5pPr>
            <a:lvl6pPr marL="2566401" indent="-233309" eaLnBrk="0" fontAlgn="base" hangingPunct="0">
              <a:spcBef>
                <a:spcPct val="0"/>
              </a:spcBef>
              <a:spcAft>
                <a:spcPct val="0"/>
              </a:spcAft>
              <a:defRPr sz="4500" b="1">
                <a:solidFill>
                  <a:schemeClr val="hlink"/>
                </a:solidFill>
                <a:latin typeface="Garamond" panose="02020404030301010803" pitchFamily="18" charset="0"/>
                <a:cs typeface="Arial" panose="020B0604020202020204" pitchFamily="34" charset="0"/>
              </a:defRPr>
            </a:lvl6pPr>
            <a:lvl7pPr marL="3033019" indent="-233309" eaLnBrk="0" fontAlgn="base" hangingPunct="0">
              <a:spcBef>
                <a:spcPct val="0"/>
              </a:spcBef>
              <a:spcAft>
                <a:spcPct val="0"/>
              </a:spcAft>
              <a:defRPr sz="4500" b="1">
                <a:solidFill>
                  <a:schemeClr val="hlink"/>
                </a:solidFill>
                <a:latin typeface="Garamond" panose="02020404030301010803" pitchFamily="18" charset="0"/>
                <a:cs typeface="Arial" panose="020B0604020202020204" pitchFamily="34" charset="0"/>
              </a:defRPr>
            </a:lvl7pPr>
            <a:lvl8pPr marL="3499637" indent="-233309" eaLnBrk="0" fontAlgn="base" hangingPunct="0">
              <a:spcBef>
                <a:spcPct val="0"/>
              </a:spcBef>
              <a:spcAft>
                <a:spcPct val="0"/>
              </a:spcAft>
              <a:defRPr sz="4500" b="1">
                <a:solidFill>
                  <a:schemeClr val="hlink"/>
                </a:solidFill>
                <a:latin typeface="Garamond" panose="02020404030301010803" pitchFamily="18" charset="0"/>
                <a:cs typeface="Arial" panose="020B0604020202020204" pitchFamily="34" charset="0"/>
              </a:defRPr>
            </a:lvl8pPr>
            <a:lvl9pPr marL="3966256" indent="-233309" eaLnBrk="0" fontAlgn="base" hangingPunct="0">
              <a:spcBef>
                <a:spcPct val="0"/>
              </a:spcBef>
              <a:spcAft>
                <a:spcPct val="0"/>
              </a:spcAft>
              <a:defRPr sz="4500" b="1">
                <a:solidFill>
                  <a:schemeClr val="hlink"/>
                </a:solidFill>
                <a:latin typeface="Garamond" panose="02020404030301010803" pitchFamily="18" charset="0"/>
                <a:cs typeface="Arial" panose="020B0604020202020204" pitchFamily="34" charset="0"/>
              </a:defRPr>
            </a:lvl9pPr>
          </a:lstStyle>
          <a:p>
            <a:fld id="{9B994A18-0B7F-4A15-8E59-091DD36FB2E1}" type="slidenum">
              <a:rPr lang="en-US" altLang="en-US" sz="1200">
                <a:solidFill>
                  <a:srgbClr val="000000"/>
                </a:solidFill>
              </a:rPr>
              <a:pPr/>
              <a:t>22</a:t>
            </a:fld>
            <a:endParaRPr lang="en-US" altLang="en-US" sz="1200">
              <a:solidFill>
                <a:srgbClr val="000000"/>
              </a:solidFill>
            </a:endParaRPr>
          </a:p>
        </p:txBody>
      </p:sp>
    </p:spTree>
    <p:extLst>
      <p:ext uri="{BB962C8B-B14F-4D97-AF65-F5344CB8AC3E}">
        <p14:creationId xmlns:p14="http://schemas.microsoft.com/office/powerpoint/2010/main" val="129293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b="1">
                <a:latin typeface="Garamond" pitchFamily="18" charset="0"/>
              </a:defRPr>
            </a:lvl1pPr>
          </a:lstStyle>
          <a:p>
            <a:pPr>
              <a:defRPr/>
            </a:pPr>
            <a:fld id="{C38CE83D-BAEF-4EBC-B28F-69168CA3B4F7}" type="datetimeFigureOut">
              <a:rPr lang="en-US"/>
              <a:pPr>
                <a:defRPr/>
              </a:pPr>
              <a:t>9/27/2021</a:t>
            </a:fld>
            <a:endParaRPr lang="en-US"/>
          </a:p>
        </p:txBody>
      </p:sp>
      <p:sp>
        <p:nvSpPr>
          <p:cNvPr id="5" name="Footer Placeholder 4"/>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16875E54-0262-4709-8E05-1AD2C2BA8FF6}" type="slidenum">
              <a:rPr lang="en-US" altLang="en-US"/>
              <a:pPr>
                <a:defRPr/>
              </a:pPr>
              <a:t>‹#›</a:t>
            </a:fld>
            <a:endParaRPr lang="en-US" altLang="en-US"/>
          </a:p>
        </p:txBody>
      </p:sp>
    </p:spTree>
    <p:extLst>
      <p:ext uri="{BB962C8B-B14F-4D97-AF65-F5344CB8AC3E}">
        <p14:creationId xmlns:p14="http://schemas.microsoft.com/office/powerpoint/2010/main" val="1253730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1">
                <a:latin typeface="Garamond" pitchFamily="18" charset="0"/>
              </a:defRPr>
            </a:lvl1pPr>
          </a:lstStyle>
          <a:p>
            <a:pPr>
              <a:defRPr/>
            </a:pPr>
            <a:fld id="{122982C9-FA4A-49CB-89E7-38AA3052DA67}" type="datetimeFigureOut">
              <a:rPr lang="en-US"/>
              <a:pPr>
                <a:defRPr/>
              </a:pPr>
              <a:t>9/27/2021</a:t>
            </a:fld>
            <a:endParaRPr lang="en-US"/>
          </a:p>
        </p:txBody>
      </p:sp>
      <p:sp>
        <p:nvSpPr>
          <p:cNvPr id="5" name="Footer Placeholder 4"/>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3D469FC0-E11D-4994-A08C-08661CBB31A6}" type="slidenum">
              <a:rPr lang="en-US" altLang="en-US"/>
              <a:pPr>
                <a:defRPr/>
              </a:pPr>
              <a:t>‹#›</a:t>
            </a:fld>
            <a:endParaRPr lang="en-US" altLang="en-US"/>
          </a:p>
        </p:txBody>
      </p:sp>
    </p:spTree>
    <p:extLst>
      <p:ext uri="{BB962C8B-B14F-4D97-AF65-F5344CB8AC3E}">
        <p14:creationId xmlns:p14="http://schemas.microsoft.com/office/powerpoint/2010/main" val="290623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1">
                <a:latin typeface="Garamond" pitchFamily="18" charset="0"/>
              </a:defRPr>
            </a:lvl1pPr>
          </a:lstStyle>
          <a:p>
            <a:pPr>
              <a:defRPr/>
            </a:pPr>
            <a:fld id="{0EA45557-CDB4-43C3-9232-F66F77E84798}" type="datetimeFigureOut">
              <a:rPr lang="en-US"/>
              <a:pPr>
                <a:defRPr/>
              </a:pPr>
              <a:t>9/27/2021</a:t>
            </a:fld>
            <a:endParaRPr lang="en-US"/>
          </a:p>
        </p:txBody>
      </p:sp>
      <p:sp>
        <p:nvSpPr>
          <p:cNvPr id="5" name="Footer Placeholder 4"/>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F227E10B-5684-4E09-81ED-D15A5114BE9E}" type="slidenum">
              <a:rPr lang="en-US" altLang="en-US"/>
              <a:pPr>
                <a:defRPr/>
              </a:pPr>
              <a:t>‹#›</a:t>
            </a:fld>
            <a:endParaRPr lang="en-US" altLang="en-US"/>
          </a:p>
        </p:txBody>
      </p:sp>
    </p:spTree>
    <p:extLst>
      <p:ext uri="{BB962C8B-B14F-4D97-AF65-F5344CB8AC3E}">
        <p14:creationId xmlns:p14="http://schemas.microsoft.com/office/powerpoint/2010/main" val="301317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b="1">
                <a:latin typeface="Garamond"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Garamond"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Garamond" panose="02020404030301010803" pitchFamily="18" charset="0"/>
              </a:defRPr>
            </a:lvl1pPr>
          </a:lstStyle>
          <a:p>
            <a:pPr>
              <a:defRPr/>
            </a:pPr>
            <a:fld id="{2AAA8866-1567-47F4-8A49-0E4D25952A03}" type="slidenum">
              <a:rPr lang="en-US" altLang="en-US"/>
              <a:pPr>
                <a:defRPr/>
              </a:pPr>
              <a:t>‹#›</a:t>
            </a:fld>
            <a:endParaRPr lang="en-US" altLang="en-US"/>
          </a:p>
        </p:txBody>
      </p:sp>
    </p:spTree>
    <p:extLst>
      <p:ext uri="{BB962C8B-B14F-4D97-AF65-F5344CB8AC3E}">
        <p14:creationId xmlns:p14="http://schemas.microsoft.com/office/powerpoint/2010/main" val="2027840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atin typeface="Garamond"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Garamond"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Garamond" panose="02020404030301010803" pitchFamily="18" charset="0"/>
              </a:defRPr>
            </a:lvl1pPr>
          </a:lstStyle>
          <a:p>
            <a:pPr>
              <a:defRPr/>
            </a:pPr>
            <a:fld id="{2A5FDEFD-8975-4CA2-B764-55D59B73F1C9}" type="slidenum">
              <a:rPr lang="en-US" altLang="en-US"/>
              <a:pPr>
                <a:defRPr/>
              </a:pPr>
              <a:t>‹#›</a:t>
            </a:fld>
            <a:endParaRPr lang="en-US" altLang="en-US"/>
          </a:p>
        </p:txBody>
      </p:sp>
    </p:spTree>
    <p:extLst>
      <p:ext uri="{BB962C8B-B14F-4D97-AF65-F5344CB8AC3E}">
        <p14:creationId xmlns:p14="http://schemas.microsoft.com/office/powerpoint/2010/main" val="77136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atin typeface="Garamond"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Garamond"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Garamond" panose="02020404030301010803" pitchFamily="18" charset="0"/>
              </a:defRPr>
            </a:lvl1pPr>
          </a:lstStyle>
          <a:p>
            <a:pPr>
              <a:defRPr/>
            </a:pPr>
            <a:fld id="{7DFB489C-B654-45D9-A92A-87B44E94F812}" type="slidenum">
              <a:rPr lang="en-US" altLang="en-US"/>
              <a:pPr>
                <a:defRPr/>
              </a:pPr>
              <a:t>‹#›</a:t>
            </a:fld>
            <a:endParaRPr lang="en-US" altLang="en-US"/>
          </a:p>
        </p:txBody>
      </p:sp>
    </p:spTree>
    <p:extLst>
      <p:ext uri="{BB962C8B-B14F-4D97-AF65-F5344CB8AC3E}">
        <p14:creationId xmlns:p14="http://schemas.microsoft.com/office/powerpoint/2010/main" val="695256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a:defRPr b="1">
                <a:latin typeface="Garamond" pitchFamily="18"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b="1">
                <a:latin typeface="Garamond" pitchFamily="18"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b="1">
                <a:latin typeface="Garamond" panose="02020404030301010803" pitchFamily="18" charset="0"/>
              </a:defRPr>
            </a:lvl1pPr>
          </a:lstStyle>
          <a:p>
            <a:pPr>
              <a:defRPr/>
            </a:pPr>
            <a:fld id="{60467E41-AAE0-49C7-9A89-B211E2182C2F}" type="slidenum">
              <a:rPr lang="en-US" altLang="en-US"/>
              <a:pPr>
                <a:defRPr/>
              </a:pPr>
              <a:t>‹#›</a:t>
            </a:fld>
            <a:endParaRPr lang="en-US" altLang="en-US"/>
          </a:p>
        </p:txBody>
      </p:sp>
    </p:spTree>
    <p:extLst>
      <p:ext uri="{BB962C8B-B14F-4D97-AF65-F5344CB8AC3E}">
        <p14:creationId xmlns:p14="http://schemas.microsoft.com/office/powerpoint/2010/main" val="663886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atin typeface="Garamond" pitchFamily="18"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Garamond" pitchFamily="18"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Garamond" panose="02020404030301010803" pitchFamily="18" charset="0"/>
              </a:defRPr>
            </a:lvl1pPr>
          </a:lstStyle>
          <a:p>
            <a:pPr>
              <a:defRPr/>
            </a:pPr>
            <a:fld id="{57698DF4-CB76-4A64-B62A-722FF05EFA27}" type="slidenum">
              <a:rPr lang="en-US" altLang="en-US"/>
              <a:pPr>
                <a:defRPr/>
              </a:pPr>
              <a:t>‹#›</a:t>
            </a:fld>
            <a:endParaRPr lang="en-US" altLang="en-US"/>
          </a:p>
        </p:txBody>
      </p:sp>
    </p:spTree>
    <p:extLst>
      <p:ext uri="{BB962C8B-B14F-4D97-AF65-F5344CB8AC3E}">
        <p14:creationId xmlns:p14="http://schemas.microsoft.com/office/powerpoint/2010/main" val="1215565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atin typeface="Garamond" pitchFamily="18"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Garamond" pitchFamily="18"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Garamond" panose="02020404030301010803" pitchFamily="18" charset="0"/>
              </a:defRPr>
            </a:lvl1pPr>
          </a:lstStyle>
          <a:p>
            <a:pPr>
              <a:defRPr/>
            </a:pPr>
            <a:fld id="{4CAE270E-E743-445D-A826-F4B92FA80CAE}" type="slidenum">
              <a:rPr lang="en-US" altLang="en-US"/>
              <a:pPr>
                <a:defRPr/>
              </a:pPr>
              <a:t>‹#›</a:t>
            </a:fld>
            <a:endParaRPr lang="en-US" altLang="en-US"/>
          </a:p>
        </p:txBody>
      </p:sp>
    </p:spTree>
    <p:extLst>
      <p:ext uri="{BB962C8B-B14F-4D97-AF65-F5344CB8AC3E}">
        <p14:creationId xmlns:p14="http://schemas.microsoft.com/office/powerpoint/2010/main" val="55713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atin typeface="Garamond" pitchFamily="18"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Garamond" pitchFamily="18"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Garamond" panose="02020404030301010803" pitchFamily="18" charset="0"/>
              </a:defRPr>
            </a:lvl1pPr>
          </a:lstStyle>
          <a:p>
            <a:pPr>
              <a:defRPr/>
            </a:pPr>
            <a:fld id="{B6EB65AA-0A6E-462B-90BA-69C4630B6CF2}" type="slidenum">
              <a:rPr lang="en-US" altLang="en-US"/>
              <a:pPr>
                <a:defRPr/>
              </a:pPr>
              <a:t>‹#›</a:t>
            </a:fld>
            <a:endParaRPr lang="en-US" altLang="en-US"/>
          </a:p>
        </p:txBody>
      </p:sp>
    </p:spTree>
    <p:extLst>
      <p:ext uri="{BB962C8B-B14F-4D97-AF65-F5344CB8AC3E}">
        <p14:creationId xmlns:p14="http://schemas.microsoft.com/office/powerpoint/2010/main" val="2597898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b="1">
                <a:latin typeface="Garamond" pitchFamily="18"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b="1">
                <a:latin typeface="Garamond" pitchFamily="18"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b="1">
                <a:latin typeface="Garamond" panose="02020404030301010803" pitchFamily="18" charset="0"/>
              </a:defRPr>
            </a:lvl1pPr>
          </a:lstStyle>
          <a:p>
            <a:pPr>
              <a:defRPr/>
            </a:pPr>
            <a:fld id="{3E405277-5CA2-4487-889D-5C2FEE384F67}" type="slidenum">
              <a:rPr lang="en-US" altLang="en-US"/>
              <a:pPr>
                <a:defRPr/>
              </a:pPr>
              <a:t>‹#›</a:t>
            </a:fld>
            <a:endParaRPr lang="en-US" altLang="en-US"/>
          </a:p>
        </p:txBody>
      </p:sp>
    </p:spTree>
    <p:extLst>
      <p:ext uri="{BB962C8B-B14F-4D97-AF65-F5344CB8AC3E}">
        <p14:creationId xmlns:p14="http://schemas.microsoft.com/office/powerpoint/2010/main" val="357745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1">
                <a:latin typeface="Garamond" pitchFamily="18" charset="0"/>
              </a:defRPr>
            </a:lvl1pPr>
          </a:lstStyle>
          <a:p>
            <a:pPr>
              <a:defRPr/>
            </a:pPr>
            <a:fld id="{A7412B0D-A550-492F-B24D-E510F4C0EFF2}" type="datetimeFigureOut">
              <a:rPr lang="en-US"/>
              <a:pPr>
                <a:defRPr/>
              </a:pPr>
              <a:t>9/27/2021</a:t>
            </a:fld>
            <a:endParaRPr lang="en-US"/>
          </a:p>
        </p:txBody>
      </p:sp>
      <p:sp>
        <p:nvSpPr>
          <p:cNvPr id="5" name="Footer Placeholder 4"/>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8DD61F17-B0B8-4E77-93C0-76CD3F190A6F}" type="slidenum">
              <a:rPr lang="en-US" altLang="en-US"/>
              <a:pPr>
                <a:defRPr/>
              </a:pPr>
              <a:t>‹#›</a:t>
            </a:fld>
            <a:endParaRPr lang="en-US" altLang="en-US"/>
          </a:p>
        </p:txBody>
      </p:sp>
    </p:spTree>
    <p:extLst>
      <p:ext uri="{BB962C8B-B14F-4D97-AF65-F5344CB8AC3E}">
        <p14:creationId xmlns:p14="http://schemas.microsoft.com/office/powerpoint/2010/main" val="158663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b="1">
                <a:latin typeface="Garamond" pitchFamily="18"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b="1">
                <a:latin typeface="Garamond" pitchFamily="18"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b="1">
                <a:latin typeface="Garamond" panose="02020404030301010803" pitchFamily="18" charset="0"/>
              </a:defRPr>
            </a:lvl1pPr>
          </a:lstStyle>
          <a:p>
            <a:pPr>
              <a:defRPr/>
            </a:pPr>
            <a:fld id="{010C3734-4516-4FA0-8B0D-51411912ABB9}" type="slidenum">
              <a:rPr lang="en-US" altLang="en-US"/>
              <a:pPr>
                <a:defRPr/>
              </a:pPr>
              <a:t>‹#›</a:t>
            </a:fld>
            <a:endParaRPr lang="en-US" altLang="en-US"/>
          </a:p>
        </p:txBody>
      </p:sp>
    </p:spTree>
    <p:extLst>
      <p:ext uri="{BB962C8B-B14F-4D97-AF65-F5344CB8AC3E}">
        <p14:creationId xmlns:p14="http://schemas.microsoft.com/office/powerpoint/2010/main" val="879597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atin typeface="Garamond"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Garamond"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Garamond" panose="02020404030301010803" pitchFamily="18" charset="0"/>
              </a:defRPr>
            </a:lvl1pPr>
          </a:lstStyle>
          <a:p>
            <a:pPr>
              <a:defRPr/>
            </a:pPr>
            <a:fld id="{96D752A5-E69A-4E0E-8D42-D9FFA2A31B43}" type="slidenum">
              <a:rPr lang="en-US" altLang="en-US"/>
              <a:pPr>
                <a:defRPr/>
              </a:pPr>
              <a:t>‹#›</a:t>
            </a:fld>
            <a:endParaRPr lang="en-US" altLang="en-US"/>
          </a:p>
        </p:txBody>
      </p:sp>
    </p:spTree>
    <p:extLst>
      <p:ext uri="{BB962C8B-B14F-4D97-AF65-F5344CB8AC3E}">
        <p14:creationId xmlns:p14="http://schemas.microsoft.com/office/powerpoint/2010/main" val="522236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8600"/>
            <a:ext cx="7569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atin typeface="Garamond"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Garamond"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Garamond" panose="02020404030301010803" pitchFamily="18" charset="0"/>
              </a:defRPr>
            </a:lvl1pPr>
          </a:lstStyle>
          <a:p>
            <a:pPr>
              <a:defRPr/>
            </a:pPr>
            <a:fld id="{B9D6AE4D-1383-461A-B98F-02C4D91A4B05}" type="slidenum">
              <a:rPr lang="en-US" altLang="en-US"/>
              <a:pPr>
                <a:defRPr/>
              </a:pPr>
              <a:t>‹#›</a:t>
            </a:fld>
            <a:endParaRPr lang="en-US" altLang="en-US"/>
          </a:p>
        </p:txBody>
      </p:sp>
    </p:spTree>
    <p:extLst>
      <p:ext uri="{BB962C8B-B14F-4D97-AF65-F5344CB8AC3E}">
        <p14:creationId xmlns:p14="http://schemas.microsoft.com/office/powerpoint/2010/main" val="2190932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35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b="1">
                <a:latin typeface="Garamond" pitchFamily="18" charset="0"/>
              </a:defRPr>
            </a:lvl1pPr>
          </a:lstStyle>
          <a:p>
            <a:pPr>
              <a:defRPr/>
            </a:pPr>
            <a:fld id="{75581092-B7E6-40C3-924B-C18175D2AD9E}" type="datetimeFigureOut">
              <a:rPr lang="en-US"/>
              <a:pPr>
                <a:defRPr/>
              </a:pPr>
              <a:t>9/27/2021</a:t>
            </a:fld>
            <a:endParaRPr lang="en-US"/>
          </a:p>
        </p:txBody>
      </p:sp>
      <p:sp>
        <p:nvSpPr>
          <p:cNvPr id="5" name="Footer Placeholder 4"/>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784C06D6-A7A0-4C0E-853D-7BE3CF5CD345}" type="slidenum">
              <a:rPr lang="en-US" altLang="en-US"/>
              <a:pPr>
                <a:defRPr/>
              </a:pPr>
              <a:t>‹#›</a:t>
            </a:fld>
            <a:endParaRPr lang="en-US" altLang="en-US"/>
          </a:p>
        </p:txBody>
      </p:sp>
    </p:spTree>
    <p:extLst>
      <p:ext uri="{BB962C8B-B14F-4D97-AF65-F5344CB8AC3E}">
        <p14:creationId xmlns:p14="http://schemas.microsoft.com/office/powerpoint/2010/main" val="139007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b="1">
                <a:latin typeface="Garamond" pitchFamily="18" charset="0"/>
              </a:defRPr>
            </a:lvl1pPr>
          </a:lstStyle>
          <a:p>
            <a:pPr>
              <a:defRPr/>
            </a:pPr>
            <a:fld id="{EF832A2F-70DE-41F2-96A6-5B5CE0CED2B6}" type="datetimeFigureOut">
              <a:rPr lang="en-US"/>
              <a:pPr>
                <a:defRPr/>
              </a:pPr>
              <a:t>9/27/2021</a:t>
            </a:fld>
            <a:endParaRPr lang="en-US"/>
          </a:p>
        </p:txBody>
      </p:sp>
      <p:sp>
        <p:nvSpPr>
          <p:cNvPr id="5" name="Footer Placeholder 4"/>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F25BAA04-386C-4EC9-8C62-B6C9C18CA172}" type="slidenum">
              <a:rPr lang="en-US" altLang="en-US"/>
              <a:pPr>
                <a:defRPr/>
              </a:pPr>
              <a:t>‹#›</a:t>
            </a:fld>
            <a:endParaRPr lang="en-US" altLang="en-US"/>
          </a:p>
        </p:txBody>
      </p:sp>
    </p:spTree>
    <p:extLst>
      <p:ext uri="{BB962C8B-B14F-4D97-AF65-F5344CB8AC3E}">
        <p14:creationId xmlns:p14="http://schemas.microsoft.com/office/powerpoint/2010/main" val="2916527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831851" y="4589471"/>
            <a:ext cx="10515600" cy="1500187"/>
          </a:xfrm>
        </p:spPr>
        <p:txBody>
          <a:bodyPr/>
          <a:lstStyle>
            <a:lvl1pPr marL="0" indent="0">
              <a:buNone/>
              <a:defRPr sz="1350">
                <a:solidFill>
                  <a:schemeClr val="tx1">
                    <a:tint val="7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b="1">
                <a:latin typeface="Garamond" pitchFamily="18" charset="0"/>
              </a:defRPr>
            </a:lvl1pPr>
          </a:lstStyle>
          <a:p>
            <a:pPr>
              <a:defRPr/>
            </a:pPr>
            <a:fld id="{F016B245-9C0F-4838-AF70-5B20643DE2BF}" type="datetimeFigureOut">
              <a:rPr lang="en-US"/>
              <a:pPr>
                <a:defRPr/>
              </a:pPr>
              <a:t>9/27/2021</a:t>
            </a:fld>
            <a:endParaRPr lang="en-US"/>
          </a:p>
        </p:txBody>
      </p:sp>
      <p:sp>
        <p:nvSpPr>
          <p:cNvPr id="5" name="Footer Placeholder 4"/>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D571F6CB-BE7C-475E-9DD4-9F9B755CE342}" type="slidenum">
              <a:rPr lang="en-US" altLang="en-US"/>
              <a:pPr>
                <a:defRPr/>
              </a:pPr>
              <a:t>‹#›</a:t>
            </a:fld>
            <a:endParaRPr lang="en-US" altLang="en-US"/>
          </a:p>
        </p:txBody>
      </p:sp>
    </p:spTree>
    <p:extLst>
      <p:ext uri="{BB962C8B-B14F-4D97-AF65-F5344CB8AC3E}">
        <p14:creationId xmlns:p14="http://schemas.microsoft.com/office/powerpoint/2010/main" val="2375671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b="1">
                <a:latin typeface="Garamond" pitchFamily="18" charset="0"/>
              </a:defRPr>
            </a:lvl1pPr>
          </a:lstStyle>
          <a:p>
            <a:pPr>
              <a:defRPr/>
            </a:pPr>
            <a:fld id="{F5AFF0BE-BFDA-4181-9213-67F1EA3450B1}" type="datetimeFigureOut">
              <a:rPr lang="en-US"/>
              <a:pPr>
                <a:defRPr/>
              </a:pPr>
              <a:t>9/27/2021</a:t>
            </a:fld>
            <a:endParaRPr lang="en-US"/>
          </a:p>
        </p:txBody>
      </p:sp>
      <p:sp>
        <p:nvSpPr>
          <p:cNvPr id="6" name="Footer Placeholder 5"/>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1C886B5E-EBEC-43DE-95FA-72AD22125A4B}" type="slidenum">
              <a:rPr lang="en-US" altLang="en-US"/>
              <a:pPr>
                <a:defRPr/>
              </a:pPr>
              <a:t>‹#›</a:t>
            </a:fld>
            <a:endParaRPr lang="en-US" altLang="en-US"/>
          </a:p>
        </p:txBody>
      </p:sp>
    </p:spTree>
    <p:extLst>
      <p:ext uri="{BB962C8B-B14F-4D97-AF65-F5344CB8AC3E}">
        <p14:creationId xmlns:p14="http://schemas.microsoft.com/office/powerpoint/2010/main" val="38176504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b="1">
                <a:latin typeface="Garamond" pitchFamily="18" charset="0"/>
              </a:defRPr>
            </a:lvl1pPr>
          </a:lstStyle>
          <a:p>
            <a:pPr>
              <a:defRPr/>
            </a:pPr>
            <a:fld id="{19E20195-E587-4F7A-9BBD-7B566239C4F5}" type="datetimeFigureOut">
              <a:rPr lang="en-US"/>
              <a:pPr>
                <a:defRPr/>
              </a:pPr>
              <a:t>9/27/2021</a:t>
            </a:fld>
            <a:endParaRPr lang="en-US"/>
          </a:p>
        </p:txBody>
      </p:sp>
      <p:sp>
        <p:nvSpPr>
          <p:cNvPr id="8" name="Footer Placeholder 7"/>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C98409EB-FB3A-454F-A3D5-3B19C38E19BC}" type="slidenum">
              <a:rPr lang="en-US" altLang="en-US"/>
              <a:pPr>
                <a:defRPr/>
              </a:pPr>
              <a:t>‹#›</a:t>
            </a:fld>
            <a:endParaRPr lang="en-US" altLang="en-US"/>
          </a:p>
        </p:txBody>
      </p:sp>
    </p:spTree>
    <p:extLst>
      <p:ext uri="{BB962C8B-B14F-4D97-AF65-F5344CB8AC3E}">
        <p14:creationId xmlns:p14="http://schemas.microsoft.com/office/powerpoint/2010/main" val="4185916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b="1">
                <a:latin typeface="Garamond" pitchFamily="18" charset="0"/>
              </a:defRPr>
            </a:lvl1pPr>
          </a:lstStyle>
          <a:p>
            <a:pPr>
              <a:defRPr/>
            </a:pPr>
            <a:fld id="{37076171-944B-42AE-9B65-E47D5CD9B1CE}" type="datetimeFigureOut">
              <a:rPr lang="en-US"/>
              <a:pPr>
                <a:defRPr/>
              </a:pPr>
              <a:t>9/27/2021</a:t>
            </a:fld>
            <a:endParaRPr lang="en-US"/>
          </a:p>
        </p:txBody>
      </p:sp>
      <p:sp>
        <p:nvSpPr>
          <p:cNvPr id="4" name="Footer Placeholder 3"/>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79D88D5C-31FF-401F-95AA-363F4C91D8EB}" type="slidenum">
              <a:rPr lang="en-US" altLang="en-US"/>
              <a:pPr>
                <a:defRPr/>
              </a:pPr>
              <a:t>‹#›</a:t>
            </a:fld>
            <a:endParaRPr lang="en-US" altLang="en-US"/>
          </a:p>
        </p:txBody>
      </p:sp>
    </p:spTree>
    <p:extLst>
      <p:ext uri="{BB962C8B-B14F-4D97-AF65-F5344CB8AC3E}">
        <p14:creationId xmlns:p14="http://schemas.microsoft.com/office/powerpoint/2010/main" val="3538876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1">
                <a:latin typeface="Garamond" pitchFamily="18" charset="0"/>
              </a:defRPr>
            </a:lvl1pPr>
          </a:lstStyle>
          <a:p>
            <a:pPr>
              <a:defRPr/>
            </a:pPr>
            <a:fld id="{68E89BA9-6C2B-41B6-8A78-2E05F6AE5B16}" type="datetimeFigureOut">
              <a:rPr lang="en-US"/>
              <a:pPr>
                <a:defRPr/>
              </a:pPr>
              <a:t>9/27/2021</a:t>
            </a:fld>
            <a:endParaRPr lang="en-US"/>
          </a:p>
        </p:txBody>
      </p:sp>
      <p:sp>
        <p:nvSpPr>
          <p:cNvPr id="3" name="Footer Placeholder 2"/>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3A9AD44B-7EF6-4CE1-A73C-CD6FCAABF16B}" type="slidenum">
              <a:rPr lang="en-US" altLang="en-US"/>
              <a:pPr>
                <a:defRPr/>
              </a:pPr>
              <a:t>‹#›</a:t>
            </a:fld>
            <a:endParaRPr lang="en-US" altLang="en-US"/>
          </a:p>
        </p:txBody>
      </p:sp>
    </p:spTree>
    <p:extLst>
      <p:ext uri="{BB962C8B-B14F-4D97-AF65-F5344CB8AC3E}">
        <p14:creationId xmlns:p14="http://schemas.microsoft.com/office/powerpoint/2010/main" val="275207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b="1">
                <a:latin typeface="Garamond" pitchFamily="18" charset="0"/>
              </a:defRPr>
            </a:lvl1pPr>
          </a:lstStyle>
          <a:p>
            <a:pPr>
              <a:defRPr/>
            </a:pPr>
            <a:fld id="{C7CCD5D1-870F-43E3-B31C-23F96A79EB06}" type="datetimeFigureOut">
              <a:rPr lang="en-US"/>
              <a:pPr>
                <a:defRPr/>
              </a:pPr>
              <a:t>9/27/2021</a:t>
            </a:fld>
            <a:endParaRPr lang="en-US"/>
          </a:p>
        </p:txBody>
      </p:sp>
      <p:sp>
        <p:nvSpPr>
          <p:cNvPr id="5" name="Footer Placeholder 4"/>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74BD11C6-15F4-4970-8755-57B2794BB2A7}" type="slidenum">
              <a:rPr lang="en-US" altLang="en-US"/>
              <a:pPr>
                <a:defRPr/>
              </a:pPr>
              <a:t>‹#›</a:t>
            </a:fld>
            <a:endParaRPr lang="en-US" altLang="en-US"/>
          </a:p>
        </p:txBody>
      </p:sp>
    </p:spTree>
    <p:extLst>
      <p:ext uri="{BB962C8B-B14F-4D97-AF65-F5344CB8AC3E}">
        <p14:creationId xmlns:p14="http://schemas.microsoft.com/office/powerpoint/2010/main" val="23598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5183188" y="987433"/>
            <a:ext cx="617220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b="1">
                <a:latin typeface="Garamond" pitchFamily="18" charset="0"/>
              </a:defRPr>
            </a:lvl1pPr>
          </a:lstStyle>
          <a:p>
            <a:pPr>
              <a:defRPr/>
            </a:pPr>
            <a:fld id="{0C8A0776-CDD7-4629-896D-C0D6A3BA4299}" type="datetimeFigureOut">
              <a:rPr lang="en-US"/>
              <a:pPr>
                <a:defRPr/>
              </a:pPr>
              <a:t>9/27/2021</a:t>
            </a:fld>
            <a:endParaRPr lang="en-US"/>
          </a:p>
        </p:txBody>
      </p:sp>
      <p:sp>
        <p:nvSpPr>
          <p:cNvPr id="6" name="Footer Placeholder 5"/>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8D404106-3F59-4409-9151-BCE04BC4E4D1}" type="slidenum">
              <a:rPr lang="en-US" altLang="en-US"/>
              <a:pPr>
                <a:defRPr/>
              </a:pPr>
              <a:t>‹#›</a:t>
            </a:fld>
            <a:endParaRPr lang="en-US" altLang="en-US"/>
          </a:p>
        </p:txBody>
      </p:sp>
    </p:spTree>
    <p:extLst>
      <p:ext uri="{BB962C8B-B14F-4D97-AF65-F5344CB8AC3E}">
        <p14:creationId xmlns:p14="http://schemas.microsoft.com/office/powerpoint/2010/main" val="1028214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5183188" y="987433"/>
            <a:ext cx="6172200" cy="4873625"/>
          </a:xfrm>
        </p:spPr>
        <p:txBody>
          <a:bodyPr rtlCol="0">
            <a:normAutofit/>
          </a:bodyPr>
          <a:lstStyle>
            <a:lvl1pPr marL="0" indent="0">
              <a:buNone/>
              <a:defRPr sz="1800"/>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b="1">
                <a:latin typeface="Garamond" pitchFamily="18" charset="0"/>
              </a:defRPr>
            </a:lvl1pPr>
          </a:lstStyle>
          <a:p>
            <a:pPr>
              <a:defRPr/>
            </a:pPr>
            <a:fld id="{88B8B0DC-DDC1-4DD4-B4F0-82D6928D721F}" type="datetimeFigureOut">
              <a:rPr lang="en-US"/>
              <a:pPr>
                <a:defRPr/>
              </a:pPr>
              <a:t>9/27/2021</a:t>
            </a:fld>
            <a:endParaRPr lang="en-US"/>
          </a:p>
        </p:txBody>
      </p:sp>
      <p:sp>
        <p:nvSpPr>
          <p:cNvPr id="6" name="Footer Placeholder 5"/>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9183E7C3-8985-43FC-BFD8-459086BAA9DF}" type="slidenum">
              <a:rPr lang="en-US" altLang="en-US"/>
              <a:pPr>
                <a:defRPr/>
              </a:pPr>
              <a:t>‹#›</a:t>
            </a:fld>
            <a:endParaRPr lang="en-US" altLang="en-US"/>
          </a:p>
        </p:txBody>
      </p:sp>
    </p:spTree>
    <p:extLst>
      <p:ext uri="{BB962C8B-B14F-4D97-AF65-F5344CB8AC3E}">
        <p14:creationId xmlns:p14="http://schemas.microsoft.com/office/powerpoint/2010/main" val="1535172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b="1">
                <a:latin typeface="Garamond" pitchFamily="18" charset="0"/>
              </a:defRPr>
            </a:lvl1pPr>
          </a:lstStyle>
          <a:p>
            <a:pPr>
              <a:defRPr/>
            </a:pPr>
            <a:fld id="{34114D3F-F8E0-45A3-A197-191A210D2968}" type="datetimeFigureOut">
              <a:rPr lang="en-US"/>
              <a:pPr>
                <a:defRPr/>
              </a:pPr>
              <a:t>9/27/2021</a:t>
            </a:fld>
            <a:endParaRPr lang="en-US"/>
          </a:p>
        </p:txBody>
      </p:sp>
      <p:sp>
        <p:nvSpPr>
          <p:cNvPr id="5" name="Footer Placeholder 4"/>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633B7D7E-D61D-4371-A87F-297CC5BD7827}" type="slidenum">
              <a:rPr lang="en-US" altLang="en-US"/>
              <a:pPr>
                <a:defRPr/>
              </a:pPr>
              <a:t>‹#›</a:t>
            </a:fld>
            <a:endParaRPr lang="en-US" altLang="en-US"/>
          </a:p>
        </p:txBody>
      </p:sp>
    </p:spTree>
    <p:extLst>
      <p:ext uri="{BB962C8B-B14F-4D97-AF65-F5344CB8AC3E}">
        <p14:creationId xmlns:p14="http://schemas.microsoft.com/office/powerpoint/2010/main" val="422798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b="1">
                <a:latin typeface="Garamond" pitchFamily="18" charset="0"/>
              </a:defRPr>
            </a:lvl1pPr>
          </a:lstStyle>
          <a:p>
            <a:pPr>
              <a:defRPr/>
            </a:pPr>
            <a:fld id="{B81933D7-EDD6-4C2F-88B7-5CAAC441590B}" type="datetimeFigureOut">
              <a:rPr lang="en-US"/>
              <a:pPr>
                <a:defRPr/>
              </a:pPr>
              <a:t>9/27/2021</a:t>
            </a:fld>
            <a:endParaRPr lang="en-US"/>
          </a:p>
        </p:txBody>
      </p:sp>
      <p:sp>
        <p:nvSpPr>
          <p:cNvPr id="5" name="Footer Placeholder 4"/>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EEE86CA6-2FF3-44A2-8631-323CC25C4776}" type="slidenum">
              <a:rPr lang="en-US" altLang="en-US"/>
              <a:pPr>
                <a:defRPr/>
              </a:pPr>
              <a:t>‹#›</a:t>
            </a:fld>
            <a:endParaRPr lang="en-US" altLang="en-US"/>
          </a:p>
        </p:txBody>
      </p:sp>
    </p:spTree>
    <p:extLst>
      <p:ext uri="{BB962C8B-B14F-4D97-AF65-F5344CB8AC3E}">
        <p14:creationId xmlns:p14="http://schemas.microsoft.com/office/powerpoint/2010/main" val="3327861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358853-E9A7-4820-9C0C-CA966645C45D}"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B2B00-2574-4281-AA21-116093C4EE04}" type="slidenum">
              <a:rPr lang="en-US" smtClean="0"/>
              <a:t>‹#›</a:t>
            </a:fld>
            <a:endParaRPr lang="en-US"/>
          </a:p>
        </p:txBody>
      </p:sp>
    </p:spTree>
    <p:extLst>
      <p:ext uri="{BB962C8B-B14F-4D97-AF65-F5344CB8AC3E}">
        <p14:creationId xmlns:p14="http://schemas.microsoft.com/office/powerpoint/2010/main" val="4125607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58853-E9A7-4820-9C0C-CA966645C45D}"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B2B00-2574-4281-AA21-116093C4EE04}" type="slidenum">
              <a:rPr lang="en-US" smtClean="0"/>
              <a:t>‹#›</a:t>
            </a:fld>
            <a:endParaRPr lang="en-US"/>
          </a:p>
        </p:txBody>
      </p:sp>
    </p:spTree>
    <p:extLst>
      <p:ext uri="{BB962C8B-B14F-4D97-AF65-F5344CB8AC3E}">
        <p14:creationId xmlns:p14="http://schemas.microsoft.com/office/powerpoint/2010/main" val="503943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358853-E9A7-4820-9C0C-CA966645C45D}"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B2B00-2574-4281-AA21-116093C4EE04}" type="slidenum">
              <a:rPr lang="en-US" smtClean="0"/>
              <a:t>‹#›</a:t>
            </a:fld>
            <a:endParaRPr lang="en-US"/>
          </a:p>
        </p:txBody>
      </p:sp>
    </p:spTree>
    <p:extLst>
      <p:ext uri="{BB962C8B-B14F-4D97-AF65-F5344CB8AC3E}">
        <p14:creationId xmlns:p14="http://schemas.microsoft.com/office/powerpoint/2010/main" val="4201172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358853-E9A7-4820-9C0C-CA966645C45D}"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B2B00-2574-4281-AA21-116093C4EE04}" type="slidenum">
              <a:rPr lang="en-US" smtClean="0"/>
              <a:t>‹#›</a:t>
            </a:fld>
            <a:endParaRPr lang="en-US"/>
          </a:p>
        </p:txBody>
      </p:sp>
    </p:spTree>
    <p:extLst>
      <p:ext uri="{BB962C8B-B14F-4D97-AF65-F5344CB8AC3E}">
        <p14:creationId xmlns:p14="http://schemas.microsoft.com/office/powerpoint/2010/main" val="22151103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358853-E9A7-4820-9C0C-CA966645C45D}" type="datetimeFigureOut">
              <a:rPr lang="en-US" smtClean="0"/>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B2B00-2574-4281-AA21-116093C4EE04}" type="slidenum">
              <a:rPr lang="en-US" smtClean="0"/>
              <a:t>‹#›</a:t>
            </a:fld>
            <a:endParaRPr lang="en-US"/>
          </a:p>
        </p:txBody>
      </p:sp>
    </p:spTree>
    <p:extLst>
      <p:ext uri="{BB962C8B-B14F-4D97-AF65-F5344CB8AC3E}">
        <p14:creationId xmlns:p14="http://schemas.microsoft.com/office/powerpoint/2010/main" val="3851563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358853-E9A7-4820-9C0C-CA966645C45D}" type="datetimeFigureOut">
              <a:rPr lang="en-US" smtClean="0"/>
              <a:t>9/27/2021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B2B00-2574-4281-AA21-116093C4EE04}" type="slidenum">
              <a:rPr lang="en-US" smtClean="0"/>
              <a:t>‹#›</a:t>
            </a:fld>
            <a:endParaRPr lang="en-US"/>
          </a:p>
        </p:txBody>
      </p:sp>
    </p:spTree>
    <p:extLst>
      <p:ext uri="{BB962C8B-B14F-4D97-AF65-F5344CB8AC3E}">
        <p14:creationId xmlns:p14="http://schemas.microsoft.com/office/powerpoint/2010/main" val="4238823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b="1">
                <a:latin typeface="Garamond" pitchFamily="18" charset="0"/>
              </a:defRPr>
            </a:lvl1pPr>
          </a:lstStyle>
          <a:p>
            <a:pPr>
              <a:defRPr/>
            </a:pPr>
            <a:fld id="{B5D3E8E3-6AF5-46B3-A3BC-9AA249C40E4D}" type="datetimeFigureOut">
              <a:rPr lang="en-US"/>
              <a:pPr>
                <a:defRPr/>
              </a:pPr>
              <a:t>9/27/2021</a:t>
            </a:fld>
            <a:endParaRPr lang="en-US"/>
          </a:p>
        </p:txBody>
      </p:sp>
      <p:sp>
        <p:nvSpPr>
          <p:cNvPr id="6" name="Footer Placeholder 5"/>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AA52B767-65D4-4086-BB94-E855DBDE3007}" type="slidenum">
              <a:rPr lang="en-US" altLang="en-US"/>
              <a:pPr>
                <a:defRPr/>
              </a:pPr>
              <a:t>‹#›</a:t>
            </a:fld>
            <a:endParaRPr lang="en-US" altLang="en-US"/>
          </a:p>
        </p:txBody>
      </p:sp>
    </p:spTree>
    <p:extLst>
      <p:ext uri="{BB962C8B-B14F-4D97-AF65-F5344CB8AC3E}">
        <p14:creationId xmlns:p14="http://schemas.microsoft.com/office/powerpoint/2010/main" val="23026445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58853-E9A7-4820-9C0C-CA966645C45D}" type="datetimeFigureOut">
              <a:rPr lang="en-US" smtClean="0"/>
              <a:t>9/27/2021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B2B00-2574-4281-AA21-116093C4EE04}" type="slidenum">
              <a:rPr lang="en-US" smtClean="0"/>
              <a:t>‹#›</a:t>
            </a:fld>
            <a:endParaRPr lang="en-US"/>
          </a:p>
        </p:txBody>
      </p:sp>
    </p:spTree>
    <p:extLst>
      <p:ext uri="{BB962C8B-B14F-4D97-AF65-F5344CB8AC3E}">
        <p14:creationId xmlns:p14="http://schemas.microsoft.com/office/powerpoint/2010/main" val="12590024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358853-E9A7-4820-9C0C-CA966645C45D}"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B2B00-2574-4281-AA21-116093C4EE04}" type="slidenum">
              <a:rPr lang="en-US" smtClean="0"/>
              <a:t>‹#›</a:t>
            </a:fld>
            <a:endParaRPr lang="en-US"/>
          </a:p>
        </p:txBody>
      </p:sp>
    </p:spTree>
    <p:extLst>
      <p:ext uri="{BB962C8B-B14F-4D97-AF65-F5344CB8AC3E}">
        <p14:creationId xmlns:p14="http://schemas.microsoft.com/office/powerpoint/2010/main" val="4130016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358853-E9A7-4820-9C0C-CA966645C45D}"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B2B00-2574-4281-AA21-116093C4EE04}" type="slidenum">
              <a:rPr lang="en-US" smtClean="0"/>
              <a:t>‹#›</a:t>
            </a:fld>
            <a:endParaRPr lang="en-US"/>
          </a:p>
        </p:txBody>
      </p:sp>
    </p:spTree>
    <p:extLst>
      <p:ext uri="{BB962C8B-B14F-4D97-AF65-F5344CB8AC3E}">
        <p14:creationId xmlns:p14="http://schemas.microsoft.com/office/powerpoint/2010/main" val="34081477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58853-E9A7-4820-9C0C-CA966645C45D}"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B2B00-2574-4281-AA21-116093C4EE04}" type="slidenum">
              <a:rPr lang="en-US" smtClean="0"/>
              <a:t>‹#›</a:t>
            </a:fld>
            <a:endParaRPr lang="en-US"/>
          </a:p>
        </p:txBody>
      </p:sp>
    </p:spTree>
    <p:extLst>
      <p:ext uri="{BB962C8B-B14F-4D97-AF65-F5344CB8AC3E}">
        <p14:creationId xmlns:p14="http://schemas.microsoft.com/office/powerpoint/2010/main" val="40838264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58853-E9A7-4820-9C0C-CA966645C45D}"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B2B00-2574-4281-AA21-116093C4EE04}" type="slidenum">
              <a:rPr lang="en-US" smtClean="0"/>
              <a:t>‹#›</a:t>
            </a:fld>
            <a:endParaRPr lang="en-US"/>
          </a:p>
        </p:txBody>
      </p:sp>
    </p:spTree>
    <p:extLst>
      <p:ext uri="{BB962C8B-B14F-4D97-AF65-F5344CB8AC3E}">
        <p14:creationId xmlns:p14="http://schemas.microsoft.com/office/powerpoint/2010/main" val="33469368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Slide Number Placeholder 5"/>
          <p:cNvSpPr>
            <a:spLocks noGrp="1"/>
          </p:cNvSpPr>
          <p:nvPr>
            <p:ph type="sldNum" sz="quarter" idx="12"/>
          </p:nvPr>
        </p:nvSpPr>
        <p:spPr/>
        <p:txBody>
          <a:bodyPr/>
          <a:lstStyle>
            <a:lvl1pPr>
              <a:defRPr/>
            </a:lvl1pPr>
          </a:lstStyle>
          <a:p>
            <a:pPr>
              <a:defRPr/>
            </a:pPr>
            <a:fld id="{B869AF18-3FC4-4059-B62D-608DDCFAEDE5}" type="slidenum">
              <a:rPr lang="en-US"/>
              <a:pPr>
                <a:defRPr/>
              </a:pPr>
              <a:t>‹#›</a:t>
            </a:fld>
            <a:endParaRPr lang="en-US"/>
          </a:p>
        </p:txBody>
      </p:sp>
    </p:spTree>
    <p:extLst>
      <p:ext uri="{BB962C8B-B14F-4D97-AF65-F5344CB8AC3E}">
        <p14:creationId xmlns:p14="http://schemas.microsoft.com/office/powerpoint/2010/main" val="5816746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pPr>
              <a:defRPr/>
            </a:pPr>
            <a:fld id="{084E4208-06A2-437A-955E-54B918CC6806}" type="slidenum">
              <a:rPr lang="en-US"/>
              <a:pPr>
                <a:defRPr/>
              </a:pPr>
              <a:t>‹#›</a:t>
            </a:fld>
            <a:endParaRPr lang="en-US"/>
          </a:p>
        </p:txBody>
      </p:sp>
    </p:spTree>
    <p:extLst>
      <p:ext uri="{BB962C8B-B14F-4D97-AF65-F5344CB8AC3E}">
        <p14:creationId xmlns:p14="http://schemas.microsoft.com/office/powerpoint/2010/main" val="243920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3EDCDCD5-E502-4749-9C0F-9C4DFFE24702}" type="slidenum">
              <a:rPr lang="en-US"/>
              <a:pPr>
                <a:defRPr/>
              </a:pPr>
              <a:t>‹#›</a:t>
            </a:fld>
            <a:endParaRPr lang="en-US"/>
          </a:p>
        </p:txBody>
      </p:sp>
    </p:spTree>
    <p:extLst>
      <p:ext uri="{BB962C8B-B14F-4D97-AF65-F5344CB8AC3E}">
        <p14:creationId xmlns:p14="http://schemas.microsoft.com/office/powerpoint/2010/main" val="27219288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lvl1pPr>
              <a:defRPr/>
            </a:lvl1pPr>
          </a:lstStyle>
          <a:p>
            <a:pPr>
              <a:defRPr/>
            </a:pPr>
            <a:fld id="{1E0E3658-0927-4487-9B11-F8288901072C}" type="slidenum">
              <a:rPr lang="en-US"/>
              <a:pPr>
                <a:defRPr/>
              </a:pPr>
              <a:t>‹#›</a:t>
            </a:fld>
            <a:endParaRPr lang="en-US"/>
          </a:p>
        </p:txBody>
      </p:sp>
    </p:spTree>
    <p:extLst>
      <p:ext uri="{BB962C8B-B14F-4D97-AF65-F5344CB8AC3E}">
        <p14:creationId xmlns:p14="http://schemas.microsoft.com/office/powerpoint/2010/main" val="14603758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p:txBody>
          <a:bodyPr/>
          <a:lstStyle>
            <a:lvl1pPr>
              <a:defRPr/>
            </a:lvl1pPr>
          </a:lstStyle>
          <a:p>
            <a:pPr>
              <a:defRPr/>
            </a:pPr>
            <a:fld id="{7D04F176-CA7F-4D31-B373-B6377F86B499}" type="slidenum">
              <a:rPr lang="en-US"/>
              <a:pPr>
                <a:defRPr/>
              </a:pPr>
              <a:t>‹#›</a:t>
            </a:fld>
            <a:endParaRPr lang="en-US"/>
          </a:p>
        </p:txBody>
      </p:sp>
    </p:spTree>
    <p:extLst>
      <p:ext uri="{BB962C8B-B14F-4D97-AF65-F5344CB8AC3E}">
        <p14:creationId xmlns:p14="http://schemas.microsoft.com/office/powerpoint/2010/main" val="157261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b="1">
                <a:latin typeface="Garamond" pitchFamily="18" charset="0"/>
              </a:defRPr>
            </a:lvl1pPr>
          </a:lstStyle>
          <a:p>
            <a:pPr>
              <a:defRPr/>
            </a:pPr>
            <a:fld id="{59711DF7-971C-401D-AC68-287F78002175}" type="datetimeFigureOut">
              <a:rPr lang="en-US"/>
              <a:pPr>
                <a:defRPr/>
              </a:pPr>
              <a:t>9/27/2021</a:t>
            </a:fld>
            <a:endParaRPr lang="en-US"/>
          </a:p>
        </p:txBody>
      </p:sp>
      <p:sp>
        <p:nvSpPr>
          <p:cNvPr id="8" name="Footer Placeholder 7"/>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BDD34A0B-911C-4FFD-9381-B2B1E0E1D034}" type="slidenum">
              <a:rPr lang="en-US" altLang="en-US"/>
              <a:pPr>
                <a:defRPr/>
              </a:pPr>
              <a:t>‹#›</a:t>
            </a:fld>
            <a:endParaRPr lang="en-US" altLang="en-US"/>
          </a:p>
        </p:txBody>
      </p:sp>
    </p:spTree>
    <p:extLst>
      <p:ext uri="{BB962C8B-B14F-4D97-AF65-F5344CB8AC3E}">
        <p14:creationId xmlns:p14="http://schemas.microsoft.com/office/powerpoint/2010/main" val="1415886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2"/>
          </p:nvPr>
        </p:nvSpPr>
        <p:spPr/>
        <p:txBody>
          <a:bodyPr/>
          <a:lstStyle>
            <a:lvl1pPr>
              <a:defRPr/>
            </a:lvl1pPr>
          </a:lstStyle>
          <a:p>
            <a:pPr>
              <a:defRPr/>
            </a:pPr>
            <a:fld id="{FE12B525-84A7-4F30-A485-A65C5857184B}" type="slidenum">
              <a:rPr lang="en-US"/>
              <a:pPr>
                <a:defRPr/>
              </a:pPr>
              <a:t>‹#›</a:t>
            </a:fld>
            <a:endParaRPr lang="en-US"/>
          </a:p>
        </p:txBody>
      </p:sp>
    </p:spTree>
    <p:extLst>
      <p:ext uri="{BB962C8B-B14F-4D97-AF65-F5344CB8AC3E}">
        <p14:creationId xmlns:p14="http://schemas.microsoft.com/office/powerpoint/2010/main" val="15383207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46629029-E847-401B-BA9E-5F243AE54D52}" type="slidenum">
              <a:rPr lang="en-US"/>
              <a:pPr>
                <a:defRPr/>
              </a:pPr>
              <a:t>‹#›</a:t>
            </a:fld>
            <a:endParaRPr lang="en-US"/>
          </a:p>
        </p:txBody>
      </p:sp>
    </p:spTree>
    <p:extLst>
      <p:ext uri="{BB962C8B-B14F-4D97-AF65-F5344CB8AC3E}">
        <p14:creationId xmlns:p14="http://schemas.microsoft.com/office/powerpoint/2010/main" val="26763720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106094E4-0B26-4B6B-A50F-391407FCFA18}" type="slidenum">
              <a:rPr lang="en-US"/>
              <a:pPr>
                <a:defRPr/>
              </a:pPr>
              <a:t>‹#›</a:t>
            </a:fld>
            <a:endParaRPr lang="en-US"/>
          </a:p>
        </p:txBody>
      </p:sp>
    </p:spTree>
    <p:extLst>
      <p:ext uri="{BB962C8B-B14F-4D97-AF65-F5344CB8AC3E}">
        <p14:creationId xmlns:p14="http://schemas.microsoft.com/office/powerpoint/2010/main" val="42313884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A58FC69B-C3C7-4F3C-B015-8A0FB65982E9}" type="slidenum">
              <a:rPr lang="en-US"/>
              <a:pPr>
                <a:defRPr/>
              </a:pPr>
              <a:t>‹#›</a:t>
            </a:fld>
            <a:endParaRPr lang="en-US"/>
          </a:p>
        </p:txBody>
      </p:sp>
    </p:spTree>
    <p:extLst>
      <p:ext uri="{BB962C8B-B14F-4D97-AF65-F5344CB8AC3E}">
        <p14:creationId xmlns:p14="http://schemas.microsoft.com/office/powerpoint/2010/main" val="998908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pPr>
              <a:defRPr/>
            </a:pPr>
            <a:fld id="{C44A2A3C-0706-401C-953A-38FF31845D1E}" type="slidenum">
              <a:rPr lang="en-US"/>
              <a:pPr>
                <a:defRPr/>
              </a:pPr>
              <a:t>‹#›</a:t>
            </a:fld>
            <a:endParaRPr lang="en-US"/>
          </a:p>
        </p:txBody>
      </p:sp>
    </p:spTree>
    <p:extLst>
      <p:ext uri="{BB962C8B-B14F-4D97-AF65-F5344CB8AC3E}">
        <p14:creationId xmlns:p14="http://schemas.microsoft.com/office/powerpoint/2010/main" val="26485492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pPr>
              <a:defRPr/>
            </a:pPr>
            <a:fld id="{6984FFC6-E33F-4B16-AEC8-6D85756BD9E0}" type="slidenum">
              <a:rPr lang="en-US"/>
              <a:pPr>
                <a:defRPr/>
              </a:pPr>
              <a:t>‹#›</a:t>
            </a:fld>
            <a:endParaRPr lang="en-US"/>
          </a:p>
        </p:txBody>
      </p:sp>
    </p:spTree>
    <p:extLst>
      <p:ext uri="{BB962C8B-B14F-4D97-AF65-F5344CB8AC3E}">
        <p14:creationId xmlns:p14="http://schemas.microsoft.com/office/powerpoint/2010/main" val="3548037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8706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C325C-1844-403C-A9ED-AC1146D45F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248B85-1136-47A4-928B-42DFE81372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16E11C-79C5-4AF2-A569-49FD10AA59D2}"/>
              </a:ext>
            </a:extLst>
          </p:cNvPr>
          <p:cNvSpPr>
            <a:spLocks noGrp="1"/>
          </p:cNvSpPr>
          <p:nvPr>
            <p:ph type="dt" sz="half" idx="10"/>
          </p:nvPr>
        </p:nvSpPr>
        <p:spPr/>
        <p:txBody>
          <a:bodyPr/>
          <a:lstStyle/>
          <a:p>
            <a:fld id="{6A045E26-63F3-4D30-8697-A74E7947B02B}" type="datetimeFigureOut">
              <a:rPr lang="en-US" smtClean="0"/>
              <a:t>9/27/2021</a:t>
            </a:fld>
            <a:endParaRPr lang="en-US"/>
          </a:p>
        </p:txBody>
      </p:sp>
      <p:sp>
        <p:nvSpPr>
          <p:cNvPr id="5" name="Footer Placeholder 4">
            <a:extLst>
              <a:ext uri="{FF2B5EF4-FFF2-40B4-BE49-F238E27FC236}">
                <a16:creationId xmlns:a16="http://schemas.microsoft.com/office/drawing/2014/main" id="{391E0036-8B16-4DE3-BD30-73D148488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3B4020-89CB-49B0-9FF7-878CCA7E1272}"/>
              </a:ext>
            </a:extLst>
          </p:cNvPr>
          <p:cNvSpPr>
            <a:spLocks noGrp="1"/>
          </p:cNvSpPr>
          <p:nvPr>
            <p:ph type="sldNum" sz="quarter" idx="12"/>
          </p:nvPr>
        </p:nvSpPr>
        <p:spPr/>
        <p:txBody>
          <a:bodyPr/>
          <a:lstStyle/>
          <a:p>
            <a:fld id="{EC04DBB7-D62B-4251-BF33-96E19204F695}" type="slidenum">
              <a:rPr lang="en-US" smtClean="0"/>
              <a:t>‹#›</a:t>
            </a:fld>
            <a:endParaRPr lang="en-US"/>
          </a:p>
        </p:txBody>
      </p:sp>
    </p:spTree>
    <p:extLst>
      <p:ext uri="{BB962C8B-B14F-4D97-AF65-F5344CB8AC3E}">
        <p14:creationId xmlns:p14="http://schemas.microsoft.com/office/powerpoint/2010/main" val="26068470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4A445-513D-415B-A6EF-46E927531C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470DFF-A56F-4CAD-8A30-90C2B48D7B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3933F6-00DC-4B7F-8AD1-AB11E33AEFEE}"/>
              </a:ext>
            </a:extLst>
          </p:cNvPr>
          <p:cNvSpPr>
            <a:spLocks noGrp="1"/>
          </p:cNvSpPr>
          <p:nvPr>
            <p:ph type="dt" sz="half" idx="10"/>
          </p:nvPr>
        </p:nvSpPr>
        <p:spPr/>
        <p:txBody>
          <a:bodyPr/>
          <a:lstStyle/>
          <a:p>
            <a:fld id="{6A045E26-63F3-4D30-8697-A74E7947B02B}" type="datetimeFigureOut">
              <a:rPr lang="en-US" smtClean="0"/>
              <a:t>9/27/2021</a:t>
            </a:fld>
            <a:endParaRPr lang="en-US"/>
          </a:p>
        </p:txBody>
      </p:sp>
      <p:sp>
        <p:nvSpPr>
          <p:cNvPr id="5" name="Footer Placeholder 4">
            <a:extLst>
              <a:ext uri="{FF2B5EF4-FFF2-40B4-BE49-F238E27FC236}">
                <a16:creationId xmlns:a16="http://schemas.microsoft.com/office/drawing/2014/main" id="{587CF616-6DF0-46F0-ADB7-4EAD2EA17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8B7FD4-62A8-4439-86BA-02AA0B60455A}"/>
              </a:ext>
            </a:extLst>
          </p:cNvPr>
          <p:cNvSpPr>
            <a:spLocks noGrp="1"/>
          </p:cNvSpPr>
          <p:nvPr>
            <p:ph type="sldNum" sz="quarter" idx="12"/>
          </p:nvPr>
        </p:nvSpPr>
        <p:spPr/>
        <p:txBody>
          <a:bodyPr/>
          <a:lstStyle/>
          <a:p>
            <a:fld id="{EC04DBB7-D62B-4251-BF33-96E19204F695}" type="slidenum">
              <a:rPr lang="en-US" smtClean="0"/>
              <a:t>‹#›</a:t>
            </a:fld>
            <a:endParaRPr lang="en-US"/>
          </a:p>
        </p:txBody>
      </p:sp>
    </p:spTree>
    <p:extLst>
      <p:ext uri="{BB962C8B-B14F-4D97-AF65-F5344CB8AC3E}">
        <p14:creationId xmlns:p14="http://schemas.microsoft.com/office/powerpoint/2010/main" val="27874258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371B3-35AE-44CB-96AD-BE72BC5A86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B32256-182A-497B-989F-C6AAB25800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DCC11C-F62B-4EFE-8AFC-90C727F3BEC6}"/>
              </a:ext>
            </a:extLst>
          </p:cNvPr>
          <p:cNvSpPr>
            <a:spLocks noGrp="1"/>
          </p:cNvSpPr>
          <p:nvPr>
            <p:ph type="dt" sz="half" idx="10"/>
          </p:nvPr>
        </p:nvSpPr>
        <p:spPr/>
        <p:txBody>
          <a:bodyPr/>
          <a:lstStyle/>
          <a:p>
            <a:fld id="{6A045E26-63F3-4D30-8697-A74E7947B02B}" type="datetimeFigureOut">
              <a:rPr lang="en-US" smtClean="0"/>
              <a:t>9/27/2021</a:t>
            </a:fld>
            <a:endParaRPr lang="en-US"/>
          </a:p>
        </p:txBody>
      </p:sp>
      <p:sp>
        <p:nvSpPr>
          <p:cNvPr id="5" name="Footer Placeholder 4">
            <a:extLst>
              <a:ext uri="{FF2B5EF4-FFF2-40B4-BE49-F238E27FC236}">
                <a16:creationId xmlns:a16="http://schemas.microsoft.com/office/drawing/2014/main" id="{7B036410-6B6B-4F85-A986-B63D467375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C2A04-ECA2-4D7B-99B1-8A0A30A8F1B2}"/>
              </a:ext>
            </a:extLst>
          </p:cNvPr>
          <p:cNvSpPr>
            <a:spLocks noGrp="1"/>
          </p:cNvSpPr>
          <p:nvPr>
            <p:ph type="sldNum" sz="quarter" idx="12"/>
          </p:nvPr>
        </p:nvSpPr>
        <p:spPr/>
        <p:txBody>
          <a:bodyPr/>
          <a:lstStyle/>
          <a:p>
            <a:fld id="{EC04DBB7-D62B-4251-BF33-96E19204F695}" type="slidenum">
              <a:rPr lang="en-US" smtClean="0"/>
              <a:t>‹#›</a:t>
            </a:fld>
            <a:endParaRPr lang="en-US"/>
          </a:p>
        </p:txBody>
      </p:sp>
    </p:spTree>
    <p:extLst>
      <p:ext uri="{BB962C8B-B14F-4D97-AF65-F5344CB8AC3E}">
        <p14:creationId xmlns:p14="http://schemas.microsoft.com/office/powerpoint/2010/main" val="2139003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b="1">
                <a:latin typeface="Garamond" pitchFamily="18" charset="0"/>
              </a:defRPr>
            </a:lvl1pPr>
          </a:lstStyle>
          <a:p>
            <a:pPr>
              <a:defRPr/>
            </a:pPr>
            <a:fld id="{4E4F5E72-A3CA-4D82-B6BA-2537D353BB98}" type="datetimeFigureOut">
              <a:rPr lang="en-US"/>
              <a:pPr>
                <a:defRPr/>
              </a:pPr>
              <a:t>9/27/2021</a:t>
            </a:fld>
            <a:endParaRPr lang="en-US"/>
          </a:p>
        </p:txBody>
      </p:sp>
      <p:sp>
        <p:nvSpPr>
          <p:cNvPr id="4" name="Footer Placeholder 3"/>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5A5409FB-2D04-4002-AFA3-08284A7DDDFE}" type="slidenum">
              <a:rPr lang="en-US" altLang="en-US"/>
              <a:pPr>
                <a:defRPr/>
              </a:pPr>
              <a:t>‹#›</a:t>
            </a:fld>
            <a:endParaRPr lang="en-US" altLang="en-US"/>
          </a:p>
        </p:txBody>
      </p:sp>
    </p:spTree>
    <p:extLst>
      <p:ext uri="{BB962C8B-B14F-4D97-AF65-F5344CB8AC3E}">
        <p14:creationId xmlns:p14="http://schemas.microsoft.com/office/powerpoint/2010/main" val="34510662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3C88-DA53-4994-B898-6E8B4945D0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97C0B-F474-4808-BA62-E9947AA0FD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72697E-A3DC-4DFD-B4AD-14345B99BB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E1603D-575A-43A3-B5FF-F3652939755D}"/>
              </a:ext>
            </a:extLst>
          </p:cNvPr>
          <p:cNvSpPr>
            <a:spLocks noGrp="1"/>
          </p:cNvSpPr>
          <p:nvPr>
            <p:ph type="dt" sz="half" idx="10"/>
          </p:nvPr>
        </p:nvSpPr>
        <p:spPr/>
        <p:txBody>
          <a:bodyPr/>
          <a:lstStyle/>
          <a:p>
            <a:fld id="{6A045E26-63F3-4D30-8697-A74E7947B02B}" type="datetimeFigureOut">
              <a:rPr lang="en-US" smtClean="0"/>
              <a:t>9/27/2021</a:t>
            </a:fld>
            <a:endParaRPr lang="en-US"/>
          </a:p>
        </p:txBody>
      </p:sp>
      <p:sp>
        <p:nvSpPr>
          <p:cNvPr id="6" name="Footer Placeholder 5">
            <a:extLst>
              <a:ext uri="{FF2B5EF4-FFF2-40B4-BE49-F238E27FC236}">
                <a16:creationId xmlns:a16="http://schemas.microsoft.com/office/drawing/2014/main" id="{F510B649-6668-4D99-BFF8-77FC5BD6FA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BFB3E5-38F7-4756-A230-5CBD3439A9A3}"/>
              </a:ext>
            </a:extLst>
          </p:cNvPr>
          <p:cNvSpPr>
            <a:spLocks noGrp="1"/>
          </p:cNvSpPr>
          <p:nvPr>
            <p:ph type="sldNum" sz="quarter" idx="12"/>
          </p:nvPr>
        </p:nvSpPr>
        <p:spPr/>
        <p:txBody>
          <a:bodyPr/>
          <a:lstStyle/>
          <a:p>
            <a:fld id="{EC04DBB7-D62B-4251-BF33-96E19204F695}" type="slidenum">
              <a:rPr lang="en-US" smtClean="0"/>
              <a:t>‹#›</a:t>
            </a:fld>
            <a:endParaRPr lang="en-US"/>
          </a:p>
        </p:txBody>
      </p:sp>
    </p:spTree>
    <p:extLst>
      <p:ext uri="{BB962C8B-B14F-4D97-AF65-F5344CB8AC3E}">
        <p14:creationId xmlns:p14="http://schemas.microsoft.com/office/powerpoint/2010/main" val="11732952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C74B-9384-48C8-9150-188FAC6217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3622AF-1323-43DA-882E-4E57F9B79C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7ACB50-F84C-4217-A490-B6C0461D22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2F20F-BE15-4B99-9ECB-6E44ECF8D5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CDE247-D954-4344-A172-EB094BFDF2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E75EFF-47F8-420F-B3F3-4393B15341F3}"/>
              </a:ext>
            </a:extLst>
          </p:cNvPr>
          <p:cNvSpPr>
            <a:spLocks noGrp="1"/>
          </p:cNvSpPr>
          <p:nvPr>
            <p:ph type="dt" sz="half" idx="10"/>
          </p:nvPr>
        </p:nvSpPr>
        <p:spPr/>
        <p:txBody>
          <a:bodyPr/>
          <a:lstStyle/>
          <a:p>
            <a:fld id="{6A045E26-63F3-4D30-8697-A74E7947B02B}" type="datetimeFigureOut">
              <a:rPr lang="en-US" smtClean="0"/>
              <a:t>9/27/2021</a:t>
            </a:fld>
            <a:endParaRPr lang="en-US"/>
          </a:p>
        </p:txBody>
      </p:sp>
      <p:sp>
        <p:nvSpPr>
          <p:cNvPr id="8" name="Footer Placeholder 7">
            <a:extLst>
              <a:ext uri="{FF2B5EF4-FFF2-40B4-BE49-F238E27FC236}">
                <a16:creationId xmlns:a16="http://schemas.microsoft.com/office/drawing/2014/main" id="{75EEF1B4-A7C5-403D-8A5D-ADBAEB43EA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C95CE1-788E-4A63-BDBA-8107BABF59CD}"/>
              </a:ext>
            </a:extLst>
          </p:cNvPr>
          <p:cNvSpPr>
            <a:spLocks noGrp="1"/>
          </p:cNvSpPr>
          <p:nvPr>
            <p:ph type="sldNum" sz="quarter" idx="12"/>
          </p:nvPr>
        </p:nvSpPr>
        <p:spPr/>
        <p:txBody>
          <a:bodyPr/>
          <a:lstStyle/>
          <a:p>
            <a:fld id="{EC04DBB7-D62B-4251-BF33-96E19204F695}" type="slidenum">
              <a:rPr lang="en-US" smtClean="0"/>
              <a:t>‹#›</a:t>
            </a:fld>
            <a:endParaRPr lang="en-US"/>
          </a:p>
        </p:txBody>
      </p:sp>
    </p:spTree>
    <p:extLst>
      <p:ext uri="{BB962C8B-B14F-4D97-AF65-F5344CB8AC3E}">
        <p14:creationId xmlns:p14="http://schemas.microsoft.com/office/powerpoint/2010/main" val="42355219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FEE6E-43D6-45E5-B934-132175B2A8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382BF6-1B54-425E-9AA2-20BA28E5886B}"/>
              </a:ext>
            </a:extLst>
          </p:cNvPr>
          <p:cNvSpPr>
            <a:spLocks noGrp="1"/>
          </p:cNvSpPr>
          <p:nvPr>
            <p:ph type="dt" sz="half" idx="10"/>
          </p:nvPr>
        </p:nvSpPr>
        <p:spPr/>
        <p:txBody>
          <a:bodyPr/>
          <a:lstStyle/>
          <a:p>
            <a:fld id="{6A045E26-63F3-4D30-8697-A74E7947B02B}" type="datetimeFigureOut">
              <a:rPr lang="en-US" smtClean="0"/>
              <a:t>9/27/2021</a:t>
            </a:fld>
            <a:endParaRPr lang="en-US"/>
          </a:p>
        </p:txBody>
      </p:sp>
      <p:sp>
        <p:nvSpPr>
          <p:cNvPr id="4" name="Footer Placeholder 3">
            <a:extLst>
              <a:ext uri="{FF2B5EF4-FFF2-40B4-BE49-F238E27FC236}">
                <a16:creationId xmlns:a16="http://schemas.microsoft.com/office/drawing/2014/main" id="{C07471A7-8C65-4916-9FCC-0EE9922138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AB97C7-57C6-44E9-9196-4EA3654D2C2D}"/>
              </a:ext>
            </a:extLst>
          </p:cNvPr>
          <p:cNvSpPr>
            <a:spLocks noGrp="1"/>
          </p:cNvSpPr>
          <p:nvPr>
            <p:ph type="sldNum" sz="quarter" idx="12"/>
          </p:nvPr>
        </p:nvSpPr>
        <p:spPr/>
        <p:txBody>
          <a:bodyPr/>
          <a:lstStyle/>
          <a:p>
            <a:fld id="{EC04DBB7-D62B-4251-BF33-96E19204F695}" type="slidenum">
              <a:rPr lang="en-US" smtClean="0"/>
              <a:t>‹#›</a:t>
            </a:fld>
            <a:endParaRPr lang="en-US"/>
          </a:p>
        </p:txBody>
      </p:sp>
    </p:spTree>
    <p:extLst>
      <p:ext uri="{BB962C8B-B14F-4D97-AF65-F5344CB8AC3E}">
        <p14:creationId xmlns:p14="http://schemas.microsoft.com/office/powerpoint/2010/main" val="41590180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E79675-C186-40A7-81B8-3A91B34B3DF6}"/>
              </a:ext>
            </a:extLst>
          </p:cNvPr>
          <p:cNvSpPr>
            <a:spLocks noGrp="1"/>
          </p:cNvSpPr>
          <p:nvPr>
            <p:ph type="dt" sz="half" idx="10"/>
          </p:nvPr>
        </p:nvSpPr>
        <p:spPr/>
        <p:txBody>
          <a:bodyPr/>
          <a:lstStyle/>
          <a:p>
            <a:fld id="{6A045E26-63F3-4D30-8697-A74E7947B02B}" type="datetimeFigureOut">
              <a:rPr lang="en-US" smtClean="0"/>
              <a:t>9/27/2021</a:t>
            </a:fld>
            <a:endParaRPr lang="en-US"/>
          </a:p>
        </p:txBody>
      </p:sp>
      <p:sp>
        <p:nvSpPr>
          <p:cNvPr id="3" name="Footer Placeholder 2">
            <a:extLst>
              <a:ext uri="{FF2B5EF4-FFF2-40B4-BE49-F238E27FC236}">
                <a16:creationId xmlns:a16="http://schemas.microsoft.com/office/drawing/2014/main" id="{5FED1273-5205-47C0-8A8E-4CC217B3B7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72DB6F-2EF5-482B-AFB5-F25E0A4702A0}"/>
              </a:ext>
            </a:extLst>
          </p:cNvPr>
          <p:cNvSpPr>
            <a:spLocks noGrp="1"/>
          </p:cNvSpPr>
          <p:nvPr>
            <p:ph type="sldNum" sz="quarter" idx="12"/>
          </p:nvPr>
        </p:nvSpPr>
        <p:spPr/>
        <p:txBody>
          <a:bodyPr/>
          <a:lstStyle/>
          <a:p>
            <a:fld id="{EC04DBB7-D62B-4251-BF33-96E19204F695}" type="slidenum">
              <a:rPr lang="en-US" smtClean="0"/>
              <a:t>‹#›</a:t>
            </a:fld>
            <a:endParaRPr lang="en-US"/>
          </a:p>
        </p:txBody>
      </p:sp>
    </p:spTree>
    <p:extLst>
      <p:ext uri="{BB962C8B-B14F-4D97-AF65-F5344CB8AC3E}">
        <p14:creationId xmlns:p14="http://schemas.microsoft.com/office/powerpoint/2010/main" val="30894685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52853-564C-4232-81CC-C659C10216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342782-EA04-4A88-824E-D727F46652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0914EB-42AB-40D0-B622-746B95D135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14097E-5698-4173-BE25-B8F674412AD7}"/>
              </a:ext>
            </a:extLst>
          </p:cNvPr>
          <p:cNvSpPr>
            <a:spLocks noGrp="1"/>
          </p:cNvSpPr>
          <p:nvPr>
            <p:ph type="dt" sz="half" idx="10"/>
          </p:nvPr>
        </p:nvSpPr>
        <p:spPr/>
        <p:txBody>
          <a:bodyPr/>
          <a:lstStyle/>
          <a:p>
            <a:fld id="{6A045E26-63F3-4D30-8697-A74E7947B02B}" type="datetimeFigureOut">
              <a:rPr lang="en-US" smtClean="0"/>
              <a:t>9/27/2021</a:t>
            </a:fld>
            <a:endParaRPr lang="en-US"/>
          </a:p>
        </p:txBody>
      </p:sp>
      <p:sp>
        <p:nvSpPr>
          <p:cNvPr id="6" name="Footer Placeholder 5">
            <a:extLst>
              <a:ext uri="{FF2B5EF4-FFF2-40B4-BE49-F238E27FC236}">
                <a16:creationId xmlns:a16="http://schemas.microsoft.com/office/drawing/2014/main" id="{1179EECC-7F8B-4E26-AE6B-D8E4AA7FCD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D3105F-93E8-40B5-8C7F-8CB3E9ED85A8}"/>
              </a:ext>
            </a:extLst>
          </p:cNvPr>
          <p:cNvSpPr>
            <a:spLocks noGrp="1"/>
          </p:cNvSpPr>
          <p:nvPr>
            <p:ph type="sldNum" sz="quarter" idx="12"/>
          </p:nvPr>
        </p:nvSpPr>
        <p:spPr/>
        <p:txBody>
          <a:bodyPr/>
          <a:lstStyle/>
          <a:p>
            <a:fld id="{EC04DBB7-D62B-4251-BF33-96E19204F695}" type="slidenum">
              <a:rPr lang="en-US" smtClean="0"/>
              <a:t>‹#›</a:t>
            </a:fld>
            <a:endParaRPr lang="en-US"/>
          </a:p>
        </p:txBody>
      </p:sp>
    </p:spTree>
    <p:extLst>
      <p:ext uri="{BB962C8B-B14F-4D97-AF65-F5344CB8AC3E}">
        <p14:creationId xmlns:p14="http://schemas.microsoft.com/office/powerpoint/2010/main" val="22743812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2E5CA-B2F1-45B1-95E1-0A51DC31F4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1D3CE0-18DA-461E-BA8B-33455EAFBD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130915-5666-4304-A0D6-F28663F61C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BD2F07-6632-47A9-8DD2-BBFA829C8359}"/>
              </a:ext>
            </a:extLst>
          </p:cNvPr>
          <p:cNvSpPr>
            <a:spLocks noGrp="1"/>
          </p:cNvSpPr>
          <p:nvPr>
            <p:ph type="dt" sz="half" idx="10"/>
          </p:nvPr>
        </p:nvSpPr>
        <p:spPr/>
        <p:txBody>
          <a:bodyPr/>
          <a:lstStyle/>
          <a:p>
            <a:fld id="{6A045E26-63F3-4D30-8697-A74E7947B02B}" type="datetimeFigureOut">
              <a:rPr lang="en-US" smtClean="0"/>
              <a:t>9/27/2021</a:t>
            </a:fld>
            <a:endParaRPr lang="en-US"/>
          </a:p>
        </p:txBody>
      </p:sp>
      <p:sp>
        <p:nvSpPr>
          <p:cNvPr id="6" name="Footer Placeholder 5">
            <a:extLst>
              <a:ext uri="{FF2B5EF4-FFF2-40B4-BE49-F238E27FC236}">
                <a16:creationId xmlns:a16="http://schemas.microsoft.com/office/drawing/2014/main" id="{C389B8C6-85BA-425C-B152-791C328A3C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AE430D-C620-4173-9980-4C9CD93E8033}"/>
              </a:ext>
            </a:extLst>
          </p:cNvPr>
          <p:cNvSpPr>
            <a:spLocks noGrp="1"/>
          </p:cNvSpPr>
          <p:nvPr>
            <p:ph type="sldNum" sz="quarter" idx="12"/>
          </p:nvPr>
        </p:nvSpPr>
        <p:spPr/>
        <p:txBody>
          <a:bodyPr/>
          <a:lstStyle/>
          <a:p>
            <a:fld id="{EC04DBB7-D62B-4251-BF33-96E19204F695}" type="slidenum">
              <a:rPr lang="en-US" smtClean="0"/>
              <a:t>‹#›</a:t>
            </a:fld>
            <a:endParaRPr lang="en-US"/>
          </a:p>
        </p:txBody>
      </p:sp>
    </p:spTree>
    <p:extLst>
      <p:ext uri="{BB962C8B-B14F-4D97-AF65-F5344CB8AC3E}">
        <p14:creationId xmlns:p14="http://schemas.microsoft.com/office/powerpoint/2010/main" val="37247760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94D44-EDD1-4FAE-9789-81A8B6D592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8BBF56-B7B6-4CA2-9EBA-E767271233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6B7D9-8406-4EB2-9333-3A49D329F939}"/>
              </a:ext>
            </a:extLst>
          </p:cNvPr>
          <p:cNvSpPr>
            <a:spLocks noGrp="1"/>
          </p:cNvSpPr>
          <p:nvPr>
            <p:ph type="dt" sz="half" idx="10"/>
          </p:nvPr>
        </p:nvSpPr>
        <p:spPr/>
        <p:txBody>
          <a:bodyPr/>
          <a:lstStyle/>
          <a:p>
            <a:fld id="{6A045E26-63F3-4D30-8697-A74E7947B02B}" type="datetimeFigureOut">
              <a:rPr lang="en-US" smtClean="0"/>
              <a:t>9/27/2021</a:t>
            </a:fld>
            <a:endParaRPr lang="en-US"/>
          </a:p>
        </p:txBody>
      </p:sp>
      <p:sp>
        <p:nvSpPr>
          <p:cNvPr id="5" name="Footer Placeholder 4">
            <a:extLst>
              <a:ext uri="{FF2B5EF4-FFF2-40B4-BE49-F238E27FC236}">
                <a16:creationId xmlns:a16="http://schemas.microsoft.com/office/drawing/2014/main" id="{1FC90D44-3985-4C85-BA11-EE64FFD9C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4F16A-4168-43C3-833E-046979481EFB}"/>
              </a:ext>
            </a:extLst>
          </p:cNvPr>
          <p:cNvSpPr>
            <a:spLocks noGrp="1"/>
          </p:cNvSpPr>
          <p:nvPr>
            <p:ph type="sldNum" sz="quarter" idx="12"/>
          </p:nvPr>
        </p:nvSpPr>
        <p:spPr/>
        <p:txBody>
          <a:bodyPr/>
          <a:lstStyle/>
          <a:p>
            <a:fld id="{EC04DBB7-D62B-4251-BF33-96E19204F695}" type="slidenum">
              <a:rPr lang="en-US" smtClean="0"/>
              <a:t>‹#›</a:t>
            </a:fld>
            <a:endParaRPr lang="en-US"/>
          </a:p>
        </p:txBody>
      </p:sp>
    </p:spTree>
    <p:extLst>
      <p:ext uri="{BB962C8B-B14F-4D97-AF65-F5344CB8AC3E}">
        <p14:creationId xmlns:p14="http://schemas.microsoft.com/office/powerpoint/2010/main" val="8078096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141A14-C1FA-4847-AC93-4A902D2E3E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43A124-455F-4263-8DE4-F6980F169F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DE13CC-B093-4169-B343-3DDE0EDF9770}"/>
              </a:ext>
            </a:extLst>
          </p:cNvPr>
          <p:cNvSpPr>
            <a:spLocks noGrp="1"/>
          </p:cNvSpPr>
          <p:nvPr>
            <p:ph type="dt" sz="half" idx="10"/>
          </p:nvPr>
        </p:nvSpPr>
        <p:spPr/>
        <p:txBody>
          <a:bodyPr/>
          <a:lstStyle/>
          <a:p>
            <a:fld id="{6A045E26-63F3-4D30-8697-A74E7947B02B}" type="datetimeFigureOut">
              <a:rPr lang="en-US" smtClean="0"/>
              <a:t>9/27/2021</a:t>
            </a:fld>
            <a:endParaRPr lang="en-US"/>
          </a:p>
        </p:txBody>
      </p:sp>
      <p:sp>
        <p:nvSpPr>
          <p:cNvPr id="5" name="Footer Placeholder 4">
            <a:extLst>
              <a:ext uri="{FF2B5EF4-FFF2-40B4-BE49-F238E27FC236}">
                <a16:creationId xmlns:a16="http://schemas.microsoft.com/office/drawing/2014/main" id="{5D6534AB-8D2D-4E7D-943F-1F22EA630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247F0-23E6-4256-BEB5-DA482A286AB0}"/>
              </a:ext>
            </a:extLst>
          </p:cNvPr>
          <p:cNvSpPr>
            <a:spLocks noGrp="1"/>
          </p:cNvSpPr>
          <p:nvPr>
            <p:ph type="sldNum" sz="quarter" idx="12"/>
          </p:nvPr>
        </p:nvSpPr>
        <p:spPr/>
        <p:txBody>
          <a:bodyPr/>
          <a:lstStyle/>
          <a:p>
            <a:fld id="{EC04DBB7-D62B-4251-BF33-96E19204F695}" type="slidenum">
              <a:rPr lang="en-US" smtClean="0"/>
              <a:t>‹#›</a:t>
            </a:fld>
            <a:endParaRPr lang="en-US"/>
          </a:p>
        </p:txBody>
      </p:sp>
    </p:spTree>
    <p:extLst>
      <p:ext uri="{BB962C8B-B14F-4D97-AF65-F5344CB8AC3E}">
        <p14:creationId xmlns:p14="http://schemas.microsoft.com/office/powerpoint/2010/main" val="321419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creen">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0" y="0"/>
            <a:ext cx="12192000" cy="6858000"/>
          </a:xfrm>
          <a:prstGeom prst="rect">
            <a:avLst/>
          </a:prstGeom>
        </p:spPr>
        <p:txBody>
          <a:bodyPr/>
          <a:lstStyle>
            <a:lvl1pPr marL="0" indent="0" algn="l">
              <a:buNone/>
              <a:defRPr sz="1100">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10" name="Text Placeholder 11"/>
          <p:cNvSpPr>
            <a:spLocks noGrp="1"/>
          </p:cNvSpPr>
          <p:nvPr>
            <p:ph type="body" sz="quarter" idx="10" hasCustomPrompt="1"/>
          </p:nvPr>
        </p:nvSpPr>
        <p:spPr>
          <a:xfrm>
            <a:off x="5115562" y="4318919"/>
            <a:ext cx="2050671" cy="2943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ctr">
              <a:buNone/>
              <a:defRPr sz="16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Presenter and date</a:t>
            </a:r>
            <a:endParaRPr lang="en-GB" dirty="0"/>
          </a:p>
        </p:txBody>
      </p:sp>
      <p:sp>
        <p:nvSpPr>
          <p:cNvPr id="12" name="Text Placeholder 12"/>
          <p:cNvSpPr>
            <a:spLocks noGrp="1"/>
          </p:cNvSpPr>
          <p:nvPr>
            <p:ph type="body" sz="quarter" idx="11" hasCustomPrompt="1"/>
          </p:nvPr>
        </p:nvSpPr>
        <p:spPr>
          <a:xfrm>
            <a:off x="4716061" y="3918573"/>
            <a:ext cx="2827615" cy="405102"/>
          </a:xfrm>
          <a:prstGeom prst="rect">
            <a:avLst/>
          </a:prstGeom>
          <a:solidFill>
            <a:schemeClr val="tx1"/>
          </a:solidFill>
          <a:ln>
            <a:solidFill>
              <a:schemeClr val="tx1"/>
            </a:solidFill>
          </a:ln>
        </p:spPr>
        <p:txBody>
          <a:bodyPr wrap="none" lIns="72000" tIns="36000" rIns="72000" bIns="36000" anchor="ctr" anchorCtr="0">
            <a:spAutoFit/>
          </a:bodyPr>
          <a:lstStyle>
            <a:lvl1pPr marL="0" indent="0" algn="ctr">
              <a:buNone/>
              <a:defRPr sz="2400" cap="all" baseline="0">
                <a:solidFill>
                  <a:schemeClr val="bg1"/>
                </a:solidFill>
                <a:latin typeface="Arial Narrow" panose="020B0606020202030204" pitchFamily="34" charset="0"/>
              </a:defRPr>
            </a:lvl1pPr>
          </a:lstStyle>
          <a:p>
            <a:pPr lvl="0"/>
            <a:r>
              <a:rPr lang="en-GB" dirty="0">
                <a:latin typeface="Arial Narrow" panose="020B0606020202030204" pitchFamily="34" charset="0"/>
              </a:rPr>
              <a:t>Presentation title</a:t>
            </a:r>
            <a:endParaRPr lang="en-GB" dirty="0"/>
          </a:p>
        </p:txBody>
      </p:sp>
      <p:sp>
        <p:nvSpPr>
          <p:cNvPr id="5" name="Picture Placeholder 4"/>
          <p:cNvSpPr>
            <a:spLocks noGrp="1"/>
          </p:cNvSpPr>
          <p:nvPr>
            <p:ph type="pic" sz="quarter" idx="13"/>
          </p:nvPr>
        </p:nvSpPr>
        <p:spPr>
          <a:xfrm>
            <a:off x="5166842" y="1595568"/>
            <a:ext cx="1950889" cy="1630800"/>
          </a:xfrm>
          <a:prstGeom prst="rect">
            <a:avLst/>
          </a:prstGeom>
          <a:blipFill>
            <a:blip r:embed="rId2"/>
            <a:stretch>
              <a:fillRect/>
            </a:stretch>
          </a:blipFill>
        </p:spPr>
        <p:txBody>
          <a:bodyPr/>
          <a:lstStyle>
            <a:lvl1pPr marL="0" indent="0">
              <a:buNone/>
              <a:defRPr sz="1400"/>
            </a:lvl1pPr>
          </a:lstStyle>
          <a:p>
            <a:r>
              <a:rPr lang="en-US"/>
              <a:t>Click icon to add picture</a:t>
            </a:r>
            <a:endParaRPr lang="en-GB" dirty="0"/>
          </a:p>
        </p:txBody>
      </p:sp>
      <p:sp>
        <p:nvSpPr>
          <p:cNvPr id="8" name="Text Placeholder 2"/>
          <p:cNvSpPr>
            <a:spLocks noGrp="1"/>
          </p:cNvSpPr>
          <p:nvPr>
            <p:ph type="body" sz="quarter" idx="16" hasCustomPrompt="1"/>
          </p:nvPr>
        </p:nvSpPr>
        <p:spPr>
          <a:xfrm>
            <a:off x="4186272" y="34608"/>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
        <p:nvSpPr>
          <p:cNvPr id="9" name="Text Placeholder 2"/>
          <p:cNvSpPr>
            <a:spLocks noGrp="1"/>
          </p:cNvSpPr>
          <p:nvPr>
            <p:ph type="body" sz="quarter" idx="17" hasCustomPrompt="1"/>
          </p:nvPr>
        </p:nvSpPr>
        <p:spPr>
          <a:xfrm>
            <a:off x="4190082" y="6618875"/>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Tree>
    <p:extLst>
      <p:ext uri="{BB962C8B-B14F-4D97-AF65-F5344CB8AC3E}">
        <p14:creationId xmlns:p14="http://schemas.microsoft.com/office/powerpoint/2010/main" val="32590761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ingle content area">
    <p:spTree>
      <p:nvGrpSpPr>
        <p:cNvPr id="1" name=""/>
        <p:cNvGrpSpPr/>
        <p:nvPr/>
      </p:nvGrpSpPr>
      <p:grpSpPr>
        <a:xfrm>
          <a:off x="0" y="0"/>
          <a:ext cx="0" cy="0"/>
          <a:chOff x="0" y="0"/>
          <a:chExt cx="0" cy="0"/>
        </a:xfrm>
      </p:grpSpPr>
      <p:sp>
        <p:nvSpPr>
          <p:cNvPr id="9" name="Content Placeholder 2"/>
          <p:cNvSpPr>
            <a:spLocks noGrp="1"/>
          </p:cNvSpPr>
          <p:nvPr>
            <p:ph idx="1"/>
          </p:nvPr>
        </p:nvSpPr>
        <p:spPr>
          <a:xfrm>
            <a:off x="575999" y="1224000"/>
            <a:ext cx="10800000" cy="4608094"/>
          </a:xfrm>
          <a:prstGeom prst="rect">
            <a:avLst/>
          </a:prstGeom>
        </p:spPr>
        <p:txBody>
          <a:bodyPr/>
          <a:lstStyle>
            <a:lvl1pPr marL="0" indent="0">
              <a:buClr>
                <a:schemeClr val="accent3"/>
              </a:buClr>
              <a:buFontTx/>
              <a:buNone/>
              <a:defRPr sz="1400">
                <a:latin typeface="Arial" panose="020B0604020202020204" pitchFamily="34" charset="0"/>
                <a:cs typeface="Arial" panose="020B0604020202020204" pitchFamily="34" charset="0"/>
              </a:defRPr>
            </a:lvl1pPr>
            <a:lvl2pPr marL="457200" indent="0">
              <a:buClr>
                <a:schemeClr val="accent3"/>
              </a:buClr>
              <a:buFontTx/>
              <a:buNone/>
              <a:defRPr sz="1400">
                <a:latin typeface="Arial" panose="020B0604020202020204" pitchFamily="34" charset="0"/>
                <a:cs typeface="Arial" panose="020B0604020202020204" pitchFamily="34" charset="0"/>
              </a:defRPr>
            </a:lvl2pPr>
            <a:lvl3pPr marL="914400" indent="0">
              <a:buClr>
                <a:schemeClr val="accent3"/>
              </a:buClr>
              <a:buFontTx/>
              <a:buNone/>
              <a:defRPr sz="1400">
                <a:latin typeface="Arial" panose="020B0604020202020204" pitchFamily="34" charset="0"/>
                <a:cs typeface="Arial" panose="020B0604020202020204" pitchFamily="34" charset="0"/>
              </a:defRPr>
            </a:lvl3pPr>
            <a:lvl4pPr marL="1371600" indent="0">
              <a:buClr>
                <a:schemeClr val="accent3"/>
              </a:buClr>
              <a:buFontTx/>
              <a:buNone/>
              <a:defRPr sz="1400">
                <a:latin typeface="Arial" panose="020B0604020202020204" pitchFamily="34" charset="0"/>
                <a:cs typeface="Arial" panose="020B0604020202020204" pitchFamily="34" charset="0"/>
              </a:defRPr>
            </a:lvl4pPr>
            <a:lvl5pPr marL="1828800" indent="0">
              <a:buClr>
                <a:schemeClr val="accent3"/>
              </a:buClr>
              <a:buFontTx/>
              <a:buNone/>
              <a:defRPr sz="1400">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dirty="0"/>
              <a:t>title</a:t>
            </a:r>
          </a:p>
        </p:txBody>
      </p:sp>
      <p:sp>
        <p:nvSpPr>
          <p:cNvPr id="14" name="Text Placeholder 11"/>
          <p:cNvSpPr>
            <a:spLocks noGrp="1"/>
          </p:cNvSpPr>
          <p:nvPr>
            <p:ph type="body" sz="quarter" idx="10"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Sub title</a:t>
            </a:r>
            <a:endParaRPr lang="en-GB" dirty="0"/>
          </a:p>
        </p:txBody>
      </p:sp>
      <p:sp>
        <p:nvSpPr>
          <p:cNvPr id="15" name="Slide Number Placeholder 4"/>
          <p:cNvSpPr>
            <a:spLocks noGrp="1"/>
          </p:cNvSpPr>
          <p:nvPr>
            <p:ph type="sldNum" sz="quarter" idx="12"/>
          </p:nvPr>
        </p:nvSpPr>
        <p:spPr>
          <a:xfrm>
            <a:off x="216000" y="6397448"/>
            <a:ext cx="367943" cy="255600"/>
          </a:xfrm>
          <a:prstGeom prst="rect">
            <a:avLst/>
          </a:prstGeom>
        </p:spPr>
        <p:txBody>
          <a:bodyPr anchor="ctr"/>
          <a:lstStyle>
            <a:lvl1pPr algn="r">
              <a:defRPr sz="1000">
                <a:solidFill>
                  <a:srgbClr val="A8A99E"/>
                </a:solidFill>
                <a:latin typeface="Arial" panose="020B0604020202020204" pitchFamily="34" charset="0"/>
                <a:cs typeface="Arial" panose="020B0604020202020204" pitchFamily="34" charset="0"/>
              </a:defRPr>
            </a:lvl1pPr>
          </a:lstStyle>
          <a:p>
            <a:fld id="{28811FC5-B1A5-4ED5-9677-06BE0FAEF3F6}" type="slidenum">
              <a:rPr lang="en-GB" smtClean="0"/>
              <a:pPr/>
              <a:t>‹#›</a:t>
            </a:fld>
            <a:endParaRPr lang="en-GB" dirty="0"/>
          </a:p>
        </p:txBody>
      </p:sp>
      <p:sp>
        <p:nvSpPr>
          <p:cNvPr id="16" name="Text Placeholder 7"/>
          <p:cNvSpPr>
            <a:spLocks noGrp="1"/>
          </p:cNvSpPr>
          <p:nvPr>
            <p:ph type="body" sz="quarter" idx="15" hasCustomPrompt="1"/>
          </p:nvPr>
        </p:nvSpPr>
        <p:spPr>
          <a:xfrm>
            <a:off x="575999" y="6397448"/>
            <a:ext cx="4320000" cy="257175"/>
          </a:xfrm>
          <a:prstGeom prst="rect">
            <a:avLst/>
          </a:prstGeom>
        </p:spPr>
        <p:txBody>
          <a:bodyPr lIns="72000" tIns="36000" rIns="72000" bIns="36000" anchor="ctr" anchorCtr="0"/>
          <a:lstStyle>
            <a:lvl1pPr marL="0" indent="0">
              <a:buFontTx/>
              <a:buNone/>
              <a:defRPr sz="1000" i="1">
                <a:solidFill>
                  <a:srgbClr val="A8A99E"/>
                </a:solidFill>
                <a:latin typeface="Arial" panose="020B0604020202020204" pitchFamily="34" charset="0"/>
                <a:cs typeface="Arial" panose="020B0604020202020204" pitchFamily="34" charset="0"/>
              </a:defRPr>
            </a:lvl1pPr>
          </a:lstStyle>
          <a:p>
            <a:pPr lvl="0"/>
            <a:r>
              <a:rPr lang="en-GB" sz="1000" i="1" dirty="0">
                <a:latin typeface="Arial" panose="020B0604020202020204" pitchFamily="34" charset="0"/>
                <a:cs typeface="Arial" panose="020B0604020202020204" pitchFamily="34" charset="0"/>
              </a:rPr>
              <a:t>Footnote:</a:t>
            </a:r>
            <a:endParaRPr lang="en-GB" dirty="0"/>
          </a:p>
        </p:txBody>
      </p:sp>
      <p:cxnSp>
        <p:nvCxnSpPr>
          <p:cNvPr id="17" name="Straight Connector 16"/>
          <p:cNvCxnSpPr/>
          <p:nvPr userDrawn="1"/>
        </p:nvCxnSpPr>
        <p:spPr bwMode="auto">
          <a:xfrm>
            <a:off x="576000" y="6442073"/>
            <a:ext cx="0" cy="272536"/>
          </a:xfrm>
          <a:prstGeom prst="line">
            <a:avLst/>
          </a:prstGeom>
          <a:solidFill>
            <a:srgbClr val="4E562B"/>
          </a:solidFill>
          <a:ln w="12700" cap="flat" cmpd="sng" algn="ctr">
            <a:solidFill>
              <a:srgbClr val="A8A99E"/>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 Placeholder 2"/>
          <p:cNvSpPr>
            <a:spLocks noGrp="1"/>
          </p:cNvSpPr>
          <p:nvPr>
            <p:ph type="body" sz="quarter" idx="16" hasCustomPrompt="1"/>
          </p:nvPr>
        </p:nvSpPr>
        <p:spPr>
          <a:xfrm>
            <a:off x="4186272" y="34608"/>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
        <p:nvSpPr>
          <p:cNvPr id="12" name="Text Placeholder 2"/>
          <p:cNvSpPr>
            <a:spLocks noGrp="1"/>
          </p:cNvSpPr>
          <p:nvPr>
            <p:ph type="body" sz="quarter" idx="17" hasCustomPrompt="1"/>
          </p:nvPr>
        </p:nvSpPr>
        <p:spPr>
          <a:xfrm>
            <a:off x="4190082" y="6618875"/>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Tree>
    <p:extLst>
      <p:ext uri="{BB962C8B-B14F-4D97-AF65-F5344CB8AC3E}">
        <p14:creationId xmlns:p14="http://schemas.microsoft.com/office/powerpoint/2010/main" val="387022510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1">
                <a:latin typeface="Garamond" pitchFamily="18" charset="0"/>
              </a:defRPr>
            </a:lvl1pPr>
          </a:lstStyle>
          <a:p>
            <a:pPr>
              <a:defRPr/>
            </a:pPr>
            <a:fld id="{3E76B88A-9835-433F-A687-711D16D9ED5C}" type="datetimeFigureOut">
              <a:rPr lang="en-US"/>
              <a:pPr>
                <a:defRPr/>
              </a:pPr>
              <a:t>9/27/2021</a:t>
            </a:fld>
            <a:endParaRPr lang="en-US"/>
          </a:p>
        </p:txBody>
      </p:sp>
      <p:sp>
        <p:nvSpPr>
          <p:cNvPr id="3" name="Footer Placeholder 2"/>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1587ED58-47C0-4371-9D78-4EEA64CF28B2}" type="slidenum">
              <a:rPr lang="en-US" altLang="en-US"/>
              <a:pPr>
                <a:defRPr/>
              </a:pPr>
              <a:t>‹#›</a:t>
            </a:fld>
            <a:endParaRPr lang="en-US" altLang="en-US"/>
          </a:p>
        </p:txBody>
      </p:sp>
    </p:spTree>
    <p:extLst>
      <p:ext uri="{BB962C8B-B14F-4D97-AF65-F5344CB8AC3E}">
        <p14:creationId xmlns:p14="http://schemas.microsoft.com/office/powerpoint/2010/main" val="10343557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9" name="Content Placeholder 2"/>
          <p:cNvSpPr>
            <a:spLocks noGrp="1"/>
          </p:cNvSpPr>
          <p:nvPr>
            <p:ph idx="1"/>
          </p:nvPr>
        </p:nvSpPr>
        <p:spPr>
          <a:xfrm>
            <a:off x="575999" y="1224000"/>
            <a:ext cx="10800000" cy="4608094"/>
          </a:xfrm>
          <a:prstGeom prst="rect">
            <a:avLst/>
          </a:prstGeom>
        </p:spPr>
        <p:txBody>
          <a:bodyPr/>
          <a:lstStyle>
            <a:lvl1pPr marL="285750" indent="-28575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1pPr>
            <a:lvl2pPr marL="800100" indent="-3429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257300" indent="-3429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57350" indent="-28575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4pPr>
            <a:lvl5pPr marL="2114550" indent="-28575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dirty="0"/>
              <a:t>title</a:t>
            </a:r>
          </a:p>
        </p:txBody>
      </p:sp>
      <p:sp>
        <p:nvSpPr>
          <p:cNvPr id="14" name="Text Placeholder 11"/>
          <p:cNvSpPr>
            <a:spLocks noGrp="1"/>
          </p:cNvSpPr>
          <p:nvPr>
            <p:ph type="body" sz="quarter" idx="10"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Sub title</a:t>
            </a:r>
            <a:endParaRPr lang="en-GB" dirty="0"/>
          </a:p>
        </p:txBody>
      </p:sp>
      <p:sp>
        <p:nvSpPr>
          <p:cNvPr id="15" name="Slide Number Placeholder 4"/>
          <p:cNvSpPr>
            <a:spLocks noGrp="1"/>
          </p:cNvSpPr>
          <p:nvPr>
            <p:ph type="sldNum" sz="quarter" idx="12"/>
          </p:nvPr>
        </p:nvSpPr>
        <p:spPr>
          <a:xfrm>
            <a:off x="216000" y="6397448"/>
            <a:ext cx="367943" cy="255600"/>
          </a:xfrm>
          <a:prstGeom prst="rect">
            <a:avLst/>
          </a:prstGeom>
        </p:spPr>
        <p:txBody>
          <a:bodyPr anchor="ctr"/>
          <a:lstStyle>
            <a:lvl1pPr algn="r">
              <a:defRPr sz="1000">
                <a:solidFill>
                  <a:srgbClr val="A8A99E"/>
                </a:solidFill>
                <a:latin typeface="Arial" panose="020B0604020202020204" pitchFamily="34" charset="0"/>
                <a:cs typeface="Arial" panose="020B0604020202020204" pitchFamily="34" charset="0"/>
              </a:defRPr>
            </a:lvl1pPr>
          </a:lstStyle>
          <a:p>
            <a:fld id="{28811FC5-B1A5-4ED5-9677-06BE0FAEF3F6}" type="slidenum">
              <a:rPr lang="en-GB" smtClean="0"/>
              <a:pPr/>
              <a:t>‹#›</a:t>
            </a:fld>
            <a:endParaRPr lang="en-GB" dirty="0"/>
          </a:p>
        </p:txBody>
      </p:sp>
      <p:sp>
        <p:nvSpPr>
          <p:cNvPr id="16" name="Text Placeholder 7"/>
          <p:cNvSpPr>
            <a:spLocks noGrp="1"/>
          </p:cNvSpPr>
          <p:nvPr>
            <p:ph type="body" sz="quarter" idx="15" hasCustomPrompt="1"/>
          </p:nvPr>
        </p:nvSpPr>
        <p:spPr>
          <a:xfrm>
            <a:off x="575999" y="6397448"/>
            <a:ext cx="4320000" cy="257175"/>
          </a:xfrm>
          <a:prstGeom prst="rect">
            <a:avLst/>
          </a:prstGeom>
        </p:spPr>
        <p:txBody>
          <a:bodyPr lIns="72000" tIns="36000" rIns="72000" bIns="36000" anchor="ctr" anchorCtr="0"/>
          <a:lstStyle>
            <a:lvl1pPr marL="0" indent="0">
              <a:buFontTx/>
              <a:buNone/>
              <a:defRPr sz="1000" i="1">
                <a:solidFill>
                  <a:srgbClr val="A8A99E"/>
                </a:solidFill>
                <a:latin typeface="Arial" panose="020B0604020202020204" pitchFamily="34" charset="0"/>
                <a:cs typeface="Arial" panose="020B0604020202020204" pitchFamily="34" charset="0"/>
              </a:defRPr>
            </a:lvl1pPr>
          </a:lstStyle>
          <a:p>
            <a:pPr lvl="0"/>
            <a:r>
              <a:rPr lang="en-GB" sz="1000" i="1" dirty="0">
                <a:latin typeface="Arial" panose="020B0604020202020204" pitchFamily="34" charset="0"/>
                <a:cs typeface="Arial" panose="020B0604020202020204" pitchFamily="34" charset="0"/>
              </a:rPr>
              <a:t>Footnote:</a:t>
            </a:r>
            <a:endParaRPr lang="en-GB" dirty="0"/>
          </a:p>
        </p:txBody>
      </p:sp>
      <p:cxnSp>
        <p:nvCxnSpPr>
          <p:cNvPr id="17" name="Straight Connector 16"/>
          <p:cNvCxnSpPr/>
          <p:nvPr userDrawn="1"/>
        </p:nvCxnSpPr>
        <p:spPr bwMode="auto">
          <a:xfrm>
            <a:off x="576000" y="6442073"/>
            <a:ext cx="0" cy="272536"/>
          </a:xfrm>
          <a:prstGeom prst="line">
            <a:avLst/>
          </a:prstGeom>
          <a:solidFill>
            <a:srgbClr val="4E562B"/>
          </a:solidFill>
          <a:ln w="12700" cap="flat" cmpd="sng" algn="ctr">
            <a:solidFill>
              <a:srgbClr val="A8A99E"/>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 Placeholder 2"/>
          <p:cNvSpPr>
            <a:spLocks noGrp="1"/>
          </p:cNvSpPr>
          <p:nvPr>
            <p:ph type="body" sz="quarter" idx="16" hasCustomPrompt="1"/>
          </p:nvPr>
        </p:nvSpPr>
        <p:spPr>
          <a:xfrm>
            <a:off x="4186272" y="34608"/>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
        <p:nvSpPr>
          <p:cNvPr id="10" name="Text Placeholder 2"/>
          <p:cNvSpPr>
            <a:spLocks noGrp="1"/>
          </p:cNvSpPr>
          <p:nvPr>
            <p:ph type="body" sz="quarter" idx="17" hasCustomPrompt="1"/>
          </p:nvPr>
        </p:nvSpPr>
        <p:spPr>
          <a:xfrm>
            <a:off x="4190082" y="6618875"/>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Tree>
    <p:extLst>
      <p:ext uri="{BB962C8B-B14F-4D97-AF65-F5344CB8AC3E}">
        <p14:creationId xmlns:p14="http://schemas.microsoft.com/office/powerpoint/2010/main" val="4172149947"/>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area and imag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dirty="0"/>
              <a:t>title</a:t>
            </a:r>
          </a:p>
        </p:txBody>
      </p:sp>
      <p:sp>
        <p:nvSpPr>
          <p:cNvPr id="13" name="Subtitle 2"/>
          <p:cNvSpPr>
            <a:spLocks noGrp="1"/>
          </p:cNvSpPr>
          <p:nvPr>
            <p:ph type="subTitle" idx="1" hasCustomPrompt="1"/>
          </p:nvPr>
        </p:nvSpPr>
        <p:spPr>
          <a:xfrm>
            <a:off x="576000" y="1223999"/>
            <a:ext cx="10800000" cy="1311383"/>
          </a:xfrm>
          <a:prstGeom prst="rect">
            <a:avLst/>
          </a:prstGeom>
        </p:spPr>
        <p:txBody>
          <a:bodyPr/>
          <a:lstStyle>
            <a:lvl1pPr marL="0" indent="0" algn="l">
              <a:buNone/>
              <a:defRPr sz="140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paragraph style</a:t>
            </a:r>
          </a:p>
        </p:txBody>
      </p:sp>
      <p:sp>
        <p:nvSpPr>
          <p:cNvPr id="14" name="Text Placeholder 11"/>
          <p:cNvSpPr>
            <a:spLocks noGrp="1"/>
          </p:cNvSpPr>
          <p:nvPr>
            <p:ph type="body" sz="quarter" idx="10"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Sub title</a:t>
            </a:r>
            <a:endParaRPr lang="en-GB" dirty="0"/>
          </a:p>
        </p:txBody>
      </p:sp>
      <p:sp>
        <p:nvSpPr>
          <p:cNvPr id="15" name="Slide Number Placeholder 4"/>
          <p:cNvSpPr>
            <a:spLocks noGrp="1"/>
          </p:cNvSpPr>
          <p:nvPr>
            <p:ph type="sldNum" sz="quarter" idx="12"/>
          </p:nvPr>
        </p:nvSpPr>
        <p:spPr>
          <a:xfrm>
            <a:off x="216000" y="6397448"/>
            <a:ext cx="367943" cy="255600"/>
          </a:xfrm>
          <a:prstGeom prst="rect">
            <a:avLst/>
          </a:prstGeom>
        </p:spPr>
        <p:txBody>
          <a:bodyPr anchor="ctr"/>
          <a:lstStyle>
            <a:lvl1pPr algn="r">
              <a:defRPr sz="1000">
                <a:solidFill>
                  <a:srgbClr val="A8A99E"/>
                </a:solidFill>
                <a:latin typeface="Arial" panose="020B0604020202020204" pitchFamily="34" charset="0"/>
                <a:cs typeface="Arial" panose="020B0604020202020204" pitchFamily="34" charset="0"/>
              </a:defRPr>
            </a:lvl1pPr>
          </a:lstStyle>
          <a:p>
            <a:fld id="{28811FC5-B1A5-4ED5-9677-06BE0FAEF3F6}" type="slidenum">
              <a:rPr lang="en-GB" smtClean="0"/>
              <a:pPr/>
              <a:t>‹#›</a:t>
            </a:fld>
            <a:endParaRPr lang="en-GB" dirty="0"/>
          </a:p>
        </p:txBody>
      </p:sp>
      <p:sp>
        <p:nvSpPr>
          <p:cNvPr id="16" name="Text Placeholder 7"/>
          <p:cNvSpPr>
            <a:spLocks noGrp="1"/>
          </p:cNvSpPr>
          <p:nvPr>
            <p:ph type="body" sz="quarter" idx="15" hasCustomPrompt="1"/>
          </p:nvPr>
        </p:nvSpPr>
        <p:spPr>
          <a:xfrm>
            <a:off x="575999" y="6397448"/>
            <a:ext cx="4320000" cy="257175"/>
          </a:xfrm>
          <a:prstGeom prst="rect">
            <a:avLst/>
          </a:prstGeom>
        </p:spPr>
        <p:txBody>
          <a:bodyPr lIns="72000" tIns="36000" rIns="72000" bIns="36000" anchor="ctr" anchorCtr="0"/>
          <a:lstStyle>
            <a:lvl1pPr marL="0" indent="0">
              <a:buFontTx/>
              <a:buNone/>
              <a:defRPr sz="1000" i="1">
                <a:solidFill>
                  <a:srgbClr val="A8A99E"/>
                </a:solidFill>
                <a:latin typeface="Arial" panose="020B0604020202020204" pitchFamily="34" charset="0"/>
                <a:cs typeface="Arial" panose="020B0604020202020204" pitchFamily="34" charset="0"/>
              </a:defRPr>
            </a:lvl1pPr>
          </a:lstStyle>
          <a:p>
            <a:pPr lvl="0"/>
            <a:r>
              <a:rPr lang="en-GB" sz="1000" i="1" dirty="0">
                <a:latin typeface="Arial" panose="020B0604020202020204" pitchFamily="34" charset="0"/>
                <a:cs typeface="Arial" panose="020B0604020202020204" pitchFamily="34" charset="0"/>
              </a:rPr>
              <a:t>Footnote:</a:t>
            </a:r>
            <a:endParaRPr lang="en-GB" dirty="0"/>
          </a:p>
        </p:txBody>
      </p:sp>
      <p:cxnSp>
        <p:nvCxnSpPr>
          <p:cNvPr id="17" name="Straight Connector 16"/>
          <p:cNvCxnSpPr/>
          <p:nvPr userDrawn="1"/>
        </p:nvCxnSpPr>
        <p:spPr bwMode="auto">
          <a:xfrm>
            <a:off x="576000" y="6442073"/>
            <a:ext cx="0" cy="272536"/>
          </a:xfrm>
          <a:prstGeom prst="line">
            <a:avLst/>
          </a:prstGeom>
          <a:solidFill>
            <a:srgbClr val="4E562B"/>
          </a:solidFill>
          <a:ln w="12700" cap="flat" cmpd="sng" algn="ctr">
            <a:solidFill>
              <a:srgbClr val="A8A99E"/>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Picture Placeholder 4"/>
          <p:cNvSpPr>
            <a:spLocks noGrp="1"/>
          </p:cNvSpPr>
          <p:nvPr>
            <p:ph type="pic" sz="quarter" idx="16"/>
          </p:nvPr>
        </p:nvSpPr>
        <p:spPr>
          <a:xfrm>
            <a:off x="576000" y="2805113"/>
            <a:ext cx="10800000" cy="2736000"/>
          </a:xfrm>
          <a:prstGeom prst="rect">
            <a:avLst/>
          </a:prstGeom>
        </p:spPr>
        <p:txBody>
          <a:bodyPr/>
          <a:lstStyle>
            <a:lvl1pPr marL="0" indent="0">
              <a:buFontTx/>
              <a:buNone/>
              <a:defRPr sz="1400">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9" name="Text Placeholder 2"/>
          <p:cNvSpPr>
            <a:spLocks noGrp="1"/>
          </p:cNvSpPr>
          <p:nvPr>
            <p:ph type="body" sz="quarter" idx="17" hasCustomPrompt="1"/>
          </p:nvPr>
        </p:nvSpPr>
        <p:spPr>
          <a:xfrm>
            <a:off x="4186272" y="34608"/>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
        <p:nvSpPr>
          <p:cNvPr id="11" name="Text Placeholder 2"/>
          <p:cNvSpPr>
            <a:spLocks noGrp="1"/>
          </p:cNvSpPr>
          <p:nvPr>
            <p:ph type="body" sz="quarter" idx="18" hasCustomPrompt="1"/>
          </p:nvPr>
        </p:nvSpPr>
        <p:spPr>
          <a:xfrm>
            <a:off x="4190082" y="6618875"/>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Tree>
    <p:extLst>
      <p:ext uri="{BB962C8B-B14F-4D97-AF65-F5344CB8AC3E}">
        <p14:creationId xmlns:p14="http://schemas.microsoft.com/office/powerpoint/2010/main" val="26979098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000" y="1224000"/>
            <a:ext cx="5184000" cy="4320000"/>
          </a:xfrm>
          <a:prstGeom prst="rect">
            <a:avLst/>
          </a:prstGeom>
        </p:spPr>
        <p:txBody>
          <a:bodyPr/>
          <a:lstStyle>
            <a:lvl1pPr marL="0" indent="0">
              <a:buFontTx/>
              <a:buNone/>
              <a:defRPr sz="1400">
                <a:latin typeface="Arial" panose="020B0604020202020204" pitchFamily="34" charset="0"/>
                <a:cs typeface="Arial" panose="020B0604020202020204" pitchFamily="34" charset="0"/>
              </a:defRPr>
            </a:lvl1pPr>
            <a:lvl2pPr marL="742950" indent="-28575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200150" indent="-28575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57350" indent="-285750">
              <a:buFont typeface="Wingdings" panose="05000000000000000000" pitchFamily="2" charset="2"/>
              <a:buChar char="§"/>
              <a:defRPr sz="1400">
                <a:latin typeface="Arial" panose="020B0604020202020204" pitchFamily="34" charset="0"/>
                <a:cs typeface="Arial" panose="020B0604020202020204" pitchFamily="34" charset="0"/>
              </a:defRPr>
            </a:lvl4pPr>
            <a:lvl5pPr marL="2114550" indent="-285750">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87987" y="1224000"/>
            <a:ext cx="5184000" cy="4320000"/>
          </a:xfrm>
          <a:prstGeom prst="rect">
            <a:avLst/>
          </a:prstGeom>
        </p:spPr>
        <p:txBody>
          <a:bodyPr/>
          <a:lstStyle>
            <a:lvl1pPr marL="2286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002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4pPr>
            <a:lvl5pPr marL="20574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dirty="0"/>
              <a:t>title</a:t>
            </a:r>
          </a:p>
        </p:txBody>
      </p:sp>
      <p:sp>
        <p:nvSpPr>
          <p:cNvPr id="16" name="Text Placeholder 11"/>
          <p:cNvSpPr>
            <a:spLocks noGrp="1"/>
          </p:cNvSpPr>
          <p:nvPr>
            <p:ph type="body" sz="quarter" idx="13"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Sub title</a:t>
            </a:r>
            <a:endParaRPr lang="en-GB" dirty="0"/>
          </a:p>
        </p:txBody>
      </p:sp>
      <p:sp>
        <p:nvSpPr>
          <p:cNvPr id="17" name="Slide Number Placeholder 4"/>
          <p:cNvSpPr>
            <a:spLocks noGrp="1"/>
          </p:cNvSpPr>
          <p:nvPr>
            <p:ph type="sldNum" sz="quarter" idx="12"/>
          </p:nvPr>
        </p:nvSpPr>
        <p:spPr>
          <a:xfrm>
            <a:off x="216000" y="6397448"/>
            <a:ext cx="367943" cy="255600"/>
          </a:xfrm>
          <a:prstGeom prst="rect">
            <a:avLst/>
          </a:prstGeom>
        </p:spPr>
        <p:txBody>
          <a:bodyPr anchor="ctr"/>
          <a:lstStyle>
            <a:lvl1pPr algn="r">
              <a:defRPr sz="1000">
                <a:solidFill>
                  <a:srgbClr val="A8A99E"/>
                </a:solidFill>
                <a:latin typeface="Arial" panose="020B0604020202020204" pitchFamily="34" charset="0"/>
                <a:cs typeface="Arial" panose="020B0604020202020204" pitchFamily="34" charset="0"/>
              </a:defRPr>
            </a:lvl1pPr>
          </a:lstStyle>
          <a:p>
            <a:fld id="{28811FC5-B1A5-4ED5-9677-06BE0FAEF3F6}" type="slidenum">
              <a:rPr lang="en-GB" smtClean="0"/>
              <a:pPr/>
              <a:t>‹#›</a:t>
            </a:fld>
            <a:endParaRPr lang="en-GB" dirty="0"/>
          </a:p>
        </p:txBody>
      </p:sp>
      <p:sp>
        <p:nvSpPr>
          <p:cNvPr id="18" name="Text Placeholder 7"/>
          <p:cNvSpPr>
            <a:spLocks noGrp="1"/>
          </p:cNvSpPr>
          <p:nvPr>
            <p:ph type="body" sz="quarter" idx="15" hasCustomPrompt="1"/>
          </p:nvPr>
        </p:nvSpPr>
        <p:spPr>
          <a:xfrm>
            <a:off x="575999" y="6397448"/>
            <a:ext cx="4320000" cy="257175"/>
          </a:xfrm>
          <a:prstGeom prst="rect">
            <a:avLst/>
          </a:prstGeom>
        </p:spPr>
        <p:txBody>
          <a:bodyPr lIns="72000" tIns="36000" rIns="72000" bIns="36000" anchor="ctr" anchorCtr="0"/>
          <a:lstStyle>
            <a:lvl1pPr marL="0" indent="0">
              <a:buFontTx/>
              <a:buNone/>
              <a:defRPr sz="1000" i="1">
                <a:solidFill>
                  <a:srgbClr val="A8A99E"/>
                </a:solidFill>
                <a:latin typeface="Arial" panose="020B0604020202020204" pitchFamily="34" charset="0"/>
                <a:cs typeface="Arial" panose="020B0604020202020204" pitchFamily="34" charset="0"/>
              </a:defRPr>
            </a:lvl1pPr>
          </a:lstStyle>
          <a:p>
            <a:pPr lvl="0"/>
            <a:r>
              <a:rPr lang="en-GB" sz="1000" i="1" dirty="0">
                <a:latin typeface="Arial" panose="020B0604020202020204" pitchFamily="34" charset="0"/>
                <a:cs typeface="Arial" panose="020B0604020202020204" pitchFamily="34" charset="0"/>
              </a:rPr>
              <a:t>Footnote:</a:t>
            </a:r>
            <a:endParaRPr lang="en-GB" dirty="0"/>
          </a:p>
        </p:txBody>
      </p:sp>
      <p:cxnSp>
        <p:nvCxnSpPr>
          <p:cNvPr id="19" name="Straight Connector 18"/>
          <p:cNvCxnSpPr/>
          <p:nvPr userDrawn="1"/>
        </p:nvCxnSpPr>
        <p:spPr bwMode="auto">
          <a:xfrm>
            <a:off x="576000" y="6442073"/>
            <a:ext cx="0" cy="272536"/>
          </a:xfrm>
          <a:prstGeom prst="line">
            <a:avLst/>
          </a:prstGeom>
          <a:solidFill>
            <a:srgbClr val="4E562B"/>
          </a:solidFill>
          <a:ln w="12700" cap="flat" cmpd="sng" algn="ctr">
            <a:solidFill>
              <a:srgbClr val="A8A99E"/>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Placeholder 2"/>
          <p:cNvSpPr>
            <a:spLocks noGrp="1"/>
          </p:cNvSpPr>
          <p:nvPr>
            <p:ph type="body" sz="quarter" idx="16" hasCustomPrompt="1"/>
          </p:nvPr>
        </p:nvSpPr>
        <p:spPr>
          <a:xfrm>
            <a:off x="4186272" y="34608"/>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
        <p:nvSpPr>
          <p:cNvPr id="10" name="Text Placeholder 2"/>
          <p:cNvSpPr>
            <a:spLocks noGrp="1"/>
          </p:cNvSpPr>
          <p:nvPr>
            <p:ph type="body" sz="quarter" idx="17" hasCustomPrompt="1"/>
          </p:nvPr>
        </p:nvSpPr>
        <p:spPr>
          <a:xfrm>
            <a:off x="4190082" y="6618875"/>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Tree>
    <p:extLst>
      <p:ext uri="{BB962C8B-B14F-4D97-AF65-F5344CB8AC3E}">
        <p14:creationId xmlns:p14="http://schemas.microsoft.com/office/powerpoint/2010/main" val="2844259240"/>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7167">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content column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76000" y="1224000"/>
            <a:ext cx="3312000" cy="4320000"/>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6858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4310657" y="1224000"/>
            <a:ext cx="3312000" cy="4320000"/>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6858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4" name="Content Placeholder 13"/>
          <p:cNvSpPr>
            <a:spLocks noGrp="1"/>
          </p:cNvSpPr>
          <p:nvPr>
            <p:ph sz="quarter" idx="14"/>
          </p:nvPr>
        </p:nvSpPr>
        <p:spPr>
          <a:xfrm>
            <a:off x="8055609" y="1223963"/>
            <a:ext cx="3312000" cy="4320000"/>
          </a:xfrm>
          <a:prstGeom prst="rect">
            <a:avLst/>
          </a:prstGeom>
        </p:spPr>
        <p:txBody>
          <a:bodyPr/>
          <a:lstStyle>
            <a:lvl1pPr marL="2286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8"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dirty="0"/>
              <a:t>title</a:t>
            </a:r>
          </a:p>
        </p:txBody>
      </p:sp>
      <p:sp>
        <p:nvSpPr>
          <p:cNvPr id="19" name="Text Placeholder 11"/>
          <p:cNvSpPr>
            <a:spLocks noGrp="1"/>
          </p:cNvSpPr>
          <p:nvPr>
            <p:ph type="body" sz="quarter" idx="13"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Sub title</a:t>
            </a:r>
            <a:endParaRPr lang="en-GB" dirty="0"/>
          </a:p>
        </p:txBody>
      </p:sp>
      <p:sp>
        <p:nvSpPr>
          <p:cNvPr id="21" name="Slide Number Placeholder 4"/>
          <p:cNvSpPr>
            <a:spLocks noGrp="1"/>
          </p:cNvSpPr>
          <p:nvPr>
            <p:ph type="sldNum" sz="quarter" idx="12"/>
          </p:nvPr>
        </p:nvSpPr>
        <p:spPr>
          <a:xfrm>
            <a:off x="216000" y="6397448"/>
            <a:ext cx="367943" cy="255600"/>
          </a:xfrm>
          <a:prstGeom prst="rect">
            <a:avLst/>
          </a:prstGeom>
        </p:spPr>
        <p:txBody>
          <a:bodyPr anchor="ctr"/>
          <a:lstStyle>
            <a:lvl1pPr algn="r">
              <a:defRPr sz="1000">
                <a:solidFill>
                  <a:srgbClr val="A8A99E"/>
                </a:solidFill>
                <a:latin typeface="Arial" panose="020B0604020202020204" pitchFamily="34" charset="0"/>
                <a:cs typeface="Arial" panose="020B0604020202020204" pitchFamily="34" charset="0"/>
              </a:defRPr>
            </a:lvl1pPr>
          </a:lstStyle>
          <a:p>
            <a:fld id="{28811FC5-B1A5-4ED5-9677-06BE0FAEF3F6}" type="slidenum">
              <a:rPr lang="en-GB" smtClean="0"/>
              <a:pPr/>
              <a:t>‹#›</a:t>
            </a:fld>
            <a:endParaRPr lang="en-GB" dirty="0"/>
          </a:p>
        </p:txBody>
      </p:sp>
      <p:sp>
        <p:nvSpPr>
          <p:cNvPr id="22" name="Text Placeholder 7"/>
          <p:cNvSpPr>
            <a:spLocks noGrp="1"/>
          </p:cNvSpPr>
          <p:nvPr>
            <p:ph type="body" sz="quarter" idx="18" hasCustomPrompt="1"/>
          </p:nvPr>
        </p:nvSpPr>
        <p:spPr>
          <a:xfrm>
            <a:off x="575999" y="6397448"/>
            <a:ext cx="4320000" cy="257175"/>
          </a:xfrm>
          <a:prstGeom prst="rect">
            <a:avLst/>
          </a:prstGeom>
        </p:spPr>
        <p:txBody>
          <a:bodyPr lIns="72000" tIns="36000" rIns="72000" bIns="36000" anchor="ctr" anchorCtr="0"/>
          <a:lstStyle>
            <a:lvl1pPr marL="0" indent="0">
              <a:buFontTx/>
              <a:buNone/>
              <a:defRPr sz="1000" i="1">
                <a:solidFill>
                  <a:srgbClr val="A8A99E"/>
                </a:solidFill>
                <a:latin typeface="Arial" panose="020B0604020202020204" pitchFamily="34" charset="0"/>
                <a:cs typeface="Arial" panose="020B0604020202020204" pitchFamily="34" charset="0"/>
              </a:defRPr>
            </a:lvl1pPr>
          </a:lstStyle>
          <a:p>
            <a:pPr lvl="0"/>
            <a:r>
              <a:rPr lang="en-GB" sz="1000" i="1" dirty="0">
                <a:latin typeface="Arial" panose="020B0604020202020204" pitchFamily="34" charset="0"/>
                <a:cs typeface="Arial" panose="020B0604020202020204" pitchFamily="34" charset="0"/>
              </a:rPr>
              <a:t>Footnote:</a:t>
            </a:r>
            <a:endParaRPr lang="en-GB" dirty="0"/>
          </a:p>
        </p:txBody>
      </p:sp>
      <p:cxnSp>
        <p:nvCxnSpPr>
          <p:cNvPr id="23" name="Straight Connector 22"/>
          <p:cNvCxnSpPr/>
          <p:nvPr userDrawn="1"/>
        </p:nvCxnSpPr>
        <p:spPr bwMode="auto">
          <a:xfrm>
            <a:off x="576000" y="6442073"/>
            <a:ext cx="0" cy="272536"/>
          </a:xfrm>
          <a:prstGeom prst="line">
            <a:avLst/>
          </a:prstGeom>
          <a:solidFill>
            <a:srgbClr val="4E562B"/>
          </a:solidFill>
          <a:ln w="12700" cap="flat" cmpd="sng" algn="ctr">
            <a:solidFill>
              <a:srgbClr val="A8A99E"/>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Placeholder 2"/>
          <p:cNvSpPr>
            <a:spLocks noGrp="1"/>
          </p:cNvSpPr>
          <p:nvPr>
            <p:ph type="body" sz="quarter" idx="16" hasCustomPrompt="1"/>
          </p:nvPr>
        </p:nvSpPr>
        <p:spPr>
          <a:xfrm>
            <a:off x="4186272" y="34608"/>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
        <p:nvSpPr>
          <p:cNvPr id="11" name="Text Placeholder 2"/>
          <p:cNvSpPr>
            <a:spLocks noGrp="1"/>
          </p:cNvSpPr>
          <p:nvPr>
            <p:ph type="body" sz="quarter" idx="17" hasCustomPrompt="1"/>
          </p:nvPr>
        </p:nvSpPr>
        <p:spPr>
          <a:xfrm>
            <a:off x="4190082" y="6618875"/>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Tree>
    <p:extLst>
      <p:ext uri="{BB962C8B-B14F-4D97-AF65-F5344CB8AC3E}">
        <p14:creationId xmlns:p14="http://schemas.microsoft.com/office/powerpoint/2010/main" val="3715839958"/>
      </p:ext>
    </p:extLst>
  </p:cSld>
  <p:clrMapOvr>
    <a:masterClrMapping/>
  </p:clrMapOvr>
  <p:extLst>
    <p:ext uri="{DCECCB84-F9BA-43D5-87BE-67443E8EF086}">
      <p15:sldGuideLst xmlns:p15="http://schemas.microsoft.com/office/powerpoint/2012/main">
        <p15:guide id="1" pos="7167">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ull width imag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224000"/>
            <a:ext cx="12192000" cy="4320000"/>
          </a:xfrm>
          <a:prstGeom prst="rect">
            <a:avLst/>
          </a:prstGeom>
        </p:spPr>
        <p:txBody>
          <a:bodyPr/>
          <a:lstStyle>
            <a:lvl1pPr marL="0" indent="0">
              <a:buNone/>
              <a:defRPr sz="1200">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11" name="Slide Number Placeholder 4"/>
          <p:cNvSpPr>
            <a:spLocks noGrp="1"/>
          </p:cNvSpPr>
          <p:nvPr>
            <p:ph type="sldNum" sz="quarter" idx="12"/>
          </p:nvPr>
        </p:nvSpPr>
        <p:spPr>
          <a:xfrm>
            <a:off x="216000" y="6397448"/>
            <a:ext cx="367943" cy="255600"/>
          </a:xfrm>
          <a:prstGeom prst="rect">
            <a:avLst/>
          </a:prstGeom>
        </p:spPr>
        <p:txBody>
          <a:bodyPr anchor="ctr"/>
          <a:lstStyle>
            <a:lvl1pPr algn="r">
              <a:defRPr sz="1000">
                <a:solidFill>
                  <a:srgbClr val="A8A99E"/>
                </a:solidFill>
                <a:latin typeface="Arial" panose="020B0604020202020204" pitchFamily="34" charset="0"/>
                <a:cs typeface="Arial" panose="020B0604020202020204" pitchFamily="34" charset="0"/>
              </a:defRPr>
            </a:lvl1pPr>
          </a:lstStyle>
          <a:p>
            <a:fld id="{28811FC5-B1A5-4ED5-9677-06BE0FAEF3F6}" type="slidenum">
              <a:rPr lang="en-GB" smtClean="0"/>
              <a:pPr/>
              <a:t>‹#›</a:t>
            </a:fld>
            <a:endParaRPr lang="en-GB" dirty="0"/>
          </a:p>
        </p:txBody>
      </p:sp>
      <p:sp>
        <p:nvSpPr>
          <p:cNvPr id="12"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dirty="0"/>
              <a:t>title</a:t>
            </a:r>
          </a:p>
        </p:txBody>
      </p:sp>
      <p:sp>
        <p:nvSpPr>
          <p:cNvPr id="13" name="Text Placeholder 11"/>
          <p:cNvSpPr>
            <a:spLocks noGrp="1"/>
          </p:cNvSpPr>
          <p:nvPr>
            <p:ph type="body" sz="quarter" idx="13"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Sub title</a:t>
            </a:r>
            <a:endParaRPr lang="en-GB" dirty="0"/>
          </a:p>
        </p:txBody>
      </p:sp>
      <p:sp>
        <p:nvSpPr>
          <p:cNvPr id="14" name="Text Placeholder 7"/>
          <p:cNvSpPr>
            <a:spLocks noGrp="1"/>
          </p:cNvSpPr>
          <p:nvPr>
            <p:ph type="body" sz="quarter" idx="15" hasCustomPrompt="1"/>
          </p:nvPr>
        </p:nvSpPr>
        <p:spPr>
          <a:xfrm>
            <a:off x="575999" y="6397448"/>
            <a:ext cx="4320000" cy="257175"/>
          </a:xfrm>
          <a:prstGeom prst="rect">
            <a:avLst/>
          </a:prstGeom>
        </p:spPr>
        <p:txBody>
          <a:bodyPr lIns="72000" tIns="36000" rIns="72000" bIns="36000" anchor="ctr" anchorCtr="0"/>
          <a:lstStyle>
            <a:lvl1pPr marL="0" indent="0">
              <a:buFontTx/>
              <a:buNone/>
              <a:defRPr sz="1000" i="1">
                <a:solidFill>
                  <a:srgbClr val="A8A99E"/>
                </a:solidFill>
                <a:latin typeface="Arial" panose="020B0604020202020204" pitchFamily="34" charset="0"/>
                <a:cs typeface="Arial" panose="020B0604020202020204" pitchFamily="34" charset="0"/>
              </a:defRPr>
            </a:lvl1pPr>
          </a:lstStyle>
          <a:p>
            <a:pPr lvl="0"/>
            <a:r>
              <a:rPr lang="en-GB" sz="1000" i="1" dirty="0">
                <a:latin typeface="Arial" panose="020B0604020202020204" pitchFamily="34" charset="0"/>
                <a:cs typeface="Arial" panose="020B0604020202020204" pitchFamily="34" charset="0"/>
              </a:rPr>
              <a:t>Footnote:</a:t>
            </a:r>
            <a:endParaRPr lang="en-GB" dirty="0"/>
          </a:p>
        </p:txBody>
      </p:sp>
      <p:cxnSp>
        <p:nvCxnSpPr>
          <p:cNvPr id="15" name="Straight Connector 14"/>
          <p:cNvCxnSpPr/>
          <p:nvPr userDrawn="1"/>
        </p:nvCxnSpPr>
        <p:spPr bwMode="auto">
          <a:xfrm>
            <a:off x="576000" y="6442073"/>
            <a:ext cx="0" cy="272536"/>
          </a:xfrm>
          <a:prstGeom prst="line">
            <a:avLst/>
          </a:prstGeom>
          <a:solidFill>
            <a:srgbClr val="4E562B"/>
          </a:solidFill>
          <a:ln w="12700" cap="flat" cmpd="sng" algn="ctr">
            <a:solidFill>
              <a:srgbClr val="A8A99E"/>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 Placeholder 2"/>
          <p:cNvSpPr>
            <a:spLocks noGrp="1"/>
          </p:cNvSpPr>
          <p:nvPr>
            <p:ph type="body" sz="quarter" idx="16" hasCustomPrompt="1"/>
          </p:nvPr>
        </p:nvSpPr>
        <p:spPr>
          <a:xfrm>
            <a:off x="4186272" y="34608"/>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
        <p:nvSpPr>
          <p:cNvPr id="10" name="Text Placeholder 2"/>
          <p:cNvSpPr>
            <a:spLocks noGrp="1"/>
          </p:cNvSpPr>
          <p:nvPr>
            <p:ph type="body" sz="quarter" idx="17" hasCustomPrompt="1"/>
          </p:nvPr>
        </p:nvSpPr>
        <p:spPr>
          <a:xfrm>
            <a:off x="4190082" y="6618875"/>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Tree>
    <p:extLst>
      <p:ext uri="{BB962C8B-B14F-4D97-AF65-F5344CB8AC3E}">
        <p14:creationId xmlns:p14="http://schemas.microsoft.com/office/powerpoint/2010/main" val="12740595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rows">
    <p:spTree>
      <p:nvGrpSpPr>
        <p:cNvPr id="1" name=""/>
        <p:cNvGrpSpPr/>
        <p:nvPr/>
      </p:nvGrpSpPr>
      <p:grpSpPr>
        <a:xfrm>
          <a:off x="0" y="0"/>
          <a:ext cx="0" cy="0"/>
          <a:chOff x="0" y="0"/>
          <a:chExt cx="0" cy="0"/>
        </a:xfrm>
      </p:grpSpPr>
      <p:sp>
        <p:nvSpPr>
          <p:cNvPr id="14" name="Content Placeholder 2"/>
          <p:cNvSpPr>
            <a:spLocks noGrp="1"/>
          </p:cNvSpPr>
          <p:nvPr>
            <p:ph idx="17"/>
          </p:nvPr>
        </p:nvSpPr>
        <p:spPr>
          <a:xfrm>
            <a:off x="576000" y="3420000"/>
            <a:ext cx="10800000" cy="1944000"/>
          </a:xfrm>
          <a:prstGeom prst="rect">
            <a:avLst/>
          </a:prstGeom>
        </p:spPr>
        <p:txBody>
          <a:bodyPr/>
          <a:lstStyle>
            <a:lvl1pPr marL="0" indent="0">
              <a:buFontTx/>
              <a:buNone/>
              <a:defRPr sz="1400">
                <a:latin typeface="Arial" panose="020B0604020202020204" pitchFamily="34" charset="0"/>
                <a:cs typeface="Arial" panose="020B0604020202020204" pitchFamily="34" charset="0"/>
              </a:defRPr>
            </a:lvl1pPr>
            <a:lvl2pPr marL="457200" indent="0">
              <a:buFontTx/>
              <a:buNone/>
              <a:defRPr sz="1400">
                <a:latin typeface="Arial" panose="020B0604020202020204" pitchFamily="34" charset="0"/>
                <a:cs typeface="Arial" panose="020B0604020202020204" pitchFamily="34" charset="0"/>
              </a:defRPr>
            </a:lvl2pPr>
            <a:lvl3pPr marL="914400" indent="0">
              <a:buFontTx/>
              <a:buNone/>
              <a:defRPr sz="1400">
                <a:latin typeface="Arial" panose="020B0604020202020204" pitchFamily="34" charset="0"/>
                <a:cs typeface="Arial" panose="020B0604020202020204" pitchFamily="34" charset="0"/>
              </a:defRPr>
            </a:lvl3pPr>
            <a:lvl4pPr marL="1371600" indent="0">
              <a:buFontTx/>
              <a:buNone/>
              <a:defRPr sz="1400">
                <a:latin typeface="Arial" panose="020B0604020202020204" pitchFamily="34" charset="0"/>
                <a:cs typeface="Arial" panose="020B0604020202020204" pitchFamily="34" charset="0"/>
              </a:defRPr>
            </a:lvl4pPr>
            <a:lvl5pPr marL="1828800" indent="0">
              <a:buFontTx/>
              <a:buNone/>
              <a:defRPr sz="1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dirty="0"/>
              <a:t>title</a:t>
            </a:r>
          </a:p>
        </p:txBody>
      </p:sp>
      <p:sp>
        <p:nvSpPr>
          <p:cNvPr id="16" name="Text Placeholder 11"/>
          <p:cNvSpPr>
            <a:spLocks noGrp="1"/>
          </p:cNvSpPr>
          <p:nvPr>
            <p:ph type="body" sz="quarter" idx="13"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Sub title</a:t>
            </a:r>
            <a:endParaRPr lang="en-GB" dirty="0"/>
          </a:p>
        </p:txBody>
      </p:sp>
      <p:sp>
        <p:nvSpPr>
          <p:cNvPr id="17" name="Slide Number Placeholder 4"/>
          <p:cNvSpPr>
            <a:spLocks noGrp="1"/>
          </p:cNvSpPr>
          <p:nvPr>
            <p:ph type="sldNum" sz="quarter" idx="12"/>
          </p:nvPr>
        </p:nvSpPr>
        <p:spPr>
          <a:xfrm>
            <a:off x="216000" y="6397448"/>
            <a:ext cx="367943" cy="255600"/>
          </a:xfrm>
          <a:prstGeom prst="rect">
            <a:avLst/>
          </a:prstGeom>
        </p:spPr>
        <p:txBody>
          <a:bodyPr anchor="ctr"/>
          <a:lstStyle>
            <a:lvl1pPr algn="r">
              <a:defRPr sz="1000">
                <a:solidFill>
                  <a:srgbClr val="A8A99E"/>
                </a:solidFill>
                <a:latin typeface="Arial" panose="020B0604020202020204" pitchFamily="34" charset="0"/>
                <a:cs typeface="Arial" panose="020B0604020202020204" pitchFamily="34" charset="0"/>
              </a:defRPr>
            </a:lvl1pPr>
          </a:lstStyle>
          <a:p>
            <a:fld id="{28811FC5-B1A5-4ED5-9677-06BE0FAEF3F6}" type="slidenum">
              <a:rPr lang="en-GB" smtClean="0"/>
              <a:pPr/>
              <a:t>‹#›</a:t>
            </a:fld>
            <a:endParaRPr lang="en-GB" dirty="0"/>
          </a:p>
        </p:txBody>
      </p:sp>
      <p:sp>
        <p:nvSpPr>
          <p:cNvPr id="18" name="Text Placeholder 7"/>
          <p:cNvSpPr>
            <a:spLocks noGrp="1"/>
          </p:cNvSpPr>
          <p:nvPr>
            <p:ph type="body" sz="quarter" idx="15" hasCustomPrompt="1"/>
          </p:nvPr>
        </p:nvSpPr>
        <p:spPr>
          <a:xfrm>
            <a:off x="575999" y="6397448"/>
            <a:ext cx="4320000" cy="257175"/>
          </a:xfrm>
          <a:prstGeom prst="rect">
            <a:avLst/>
          </a:prstGeom>
        </p:spPr>
        <p:txBody>
          <a:bodyPr lIns="72000" tIns="36000" rIns="72000" bIns="36000" anchor="ctr" anchorCtr="0"/>
          <a:lstStyle>
            <a:lvl1pPr marL="0" indent="0">
              <a:buFontTx/>
              <a:buNone/>
              <a:defRPr sz="1000" i="1">
                <a:solidFill>
                  <a:srgbClr val="A8A99E"/>
                </a:solidFill>
                <a:latin typeface="Arial" panose="020B0604020202020204" pitchFamily="34" charset="0"/>
                <a:cs typeface="Arial" panose="020B0604020202020204" pitchFamily="34" charset="0"/>
              </a:defRPr>
            </a:lvl1pPr>
          </a:lstStyle>
          <a:p>
            <a:pPr lvl="0"/>
            <a:r>
              <a:rPr lang="en-GB" sz="1000" i="1" dirty="0">
                <a:latin typeface="Arial" panose="020B0604020202020204" pitchFamily="34" charset="0"/>
                <a:cs typeface="Arial" panose="020B0604020202020204" pitchFamily="34" charset="0"/>
              </a:rPr>
              <a:t>Footnote:</a:t>
            </a:r>
            <a:endParaRPr lang="en-GB" dirty="0"/>
          </a:p>
        </p:txBody>
      </p:sp>
      <p:cxnSp>
        <p:nvCxnSpPr>
          <p:cNvPr id="19" name="Straight Connector 18"/>
          <p:cNvCxnSpPr/>
          <p:nvPr userDrawn="1"/>
        </p:nvCxnSpPr>
        <p:spPr bwMode="auto">
          <a:xfrm>
            <a:off x="576000" y="6442073"/>
            <a:ext cx="0" cy="272536"/>
          </a:xfrm>
          <a:prstGeom prst="line">
            <a:avLst/>
          </a:prstGeom>
          <a:solidFill>
            <a:srgbClr val="4E562B"/>
          </a:solidFill>
          <a:ln w="12700" cap="flat" cmpd="sng" algn="ctr">
            <a:solidFill>
              <a:srgbClr val="A8A99E"/>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Content Placeholder 12"/>
          <p:cNvSpPr>
            <a:spLocks noGrp="1"/>
          </p:cNvSpPr>
          <p:nvPr>
            <p:ph sz="quarter" idx="18"/>
          </p:nvPr>
        </p:nvSpPr>
        <p:spPr>
          <a:xfrm>
            <a:off x="576000" y="1224000"/>
            <a:ext cx="10800000" cy="1944000"/>
          </a:xfrm>
          <a:prstGeom prst="rect">
            <a:avLst/>
          </a:prstGeom>
        </p:spPr>
        <p:txBody>
          <a:bodyPr/>
          <a:lstStyle>
            <a:lvl1pPr marL="0" indent="0">
              <a:buFontTx/>
              <a:buNone/>
              <a:defRPr sz="1400">
                <a:latin typeface="Arial" panose="020B0604020202020204" pitchFamily="34" charset="0"/>
                <a:cs typeface="Arial" panose="020B0604020202020204" pitchFamily="34" charset="0"/>
              </a:defRPr>
            </a:lvl1pPr>
            <a:lvl2pPr marL="685800" indent="-228600" algn="l">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lgn="l">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00200" indent="-228600" algn="l">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4pPr>
            <a:lvl5pPr marL="2057400" indent="-228600" algn="l">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2"/>
          <p:cNvSpPr>
            <a:spLocks noGrp="1"/>
          </p:cNvSpPr>
          <p:nvPr>
            <p:ph type="body" sz="quarter" idx="16" hasCustomPrompt="1"/>
          </p:nvPr>
        </p:nvSpPr>
        <p:spPr>
          <a:xfrm>
            <a:off x="4186272" y="34608"/>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
        <p:nvSpPr>
          <p:cNvPr id="10" name="Text Placeholder 2"/>
          <p:cNvSpPr>
            <a:spLocks noGrp="1"/>
          </p:cNvSpPr>
          <p:nvPr>
            <p:ph type="body" sz="quarter" idx="19" hasCustomPrompt="1"/>
          </p:nvPr>
        </p:nvSpPr>
        <p:spPr>
          <a:xfrm>
            <a:off x="4190082" y="6618875"/>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Tree>
    <p:extLst>
      <p:ext uri="{BB962C8B-B14F-4D97-AF65-F5344CB8AC3E}">
        <p14:creationId xmlns:p14="http://schemas.microsoft.com/office/powerpoint/2010/main" val="30933506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dirty="0"/>
              <a:t>title</a:t>
            </a:r>
          </a:p>
        </p:txBody>
      </p:sp>
      <p:sp>
        <p:nvSpPr>
          <p:cNvPr id="11" name="Text Placeholder 11"/>
          <p:cNvSpPr>
            <a:spLocks noGrp="1"/>
          </p:cNvSpPr>
          <p:nvPr>
            <p:ph type="body" sz="quarter" idx="11"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Sub title</a:t>
            </a:r>
            <a:endParaRPr lang="en-GB" dirty="0"/>
          </a:p>
        </p:txBody>
      </p:sp>
      <p:sp>
        <p:nvSpPr>
          <p:cNvPr id="12" name="Slide Number Placeholder 4"/>
          <p:cNvSpPr>
            <a:spLocks noGrp="1"/>
          </p:cNvSpPr>
          <p:nvPr>
            <p:ph type="sldNum" sz="quarter" idx="12"/>
          </p:nvPr>
        </p:nvSpPr>
        <p:spPr>
          <a:xfrm>
            <a:off x="216000" y="6397448"/>
            <a:ext cx="367943" cy="255600"/>
          </a:xfrm>
          <a:prstGeom prst="rect">
            <a:avLst/>
          </a:prstGeom>
        </p:spPr>
        <p:txBody>
          <a:bodyPr anchor="ctr"/>
          <a:lstStyle>
            <a:lvl1pPr algn="r">
              <a:defRPr sz="1000">
                <a:solidFill>
                  <a:srgbClr val="A8A99E"/>
                </a:solidFill>
                <a:latin typeface="Arial" panose="020B0604020202020204" pitchFamily="34" charset="0"/>
                <a:cs typeface="Arial" panose="020B0604020202020204" pitchFamily="34" charset="0"/>
              </a:defRPr>
            </a:lvl1pPr>
          </a:lstStyle>
          <a:p>
            <a:fld id="{28811FC5-B1A5-4ED5-9677-06BE0FAEF3F6}" type="slidenum">
              <a:rPr lang="en-GB" smtClean="0"/>
              <a:pPr/>
              <a:t>‹#›</a:t>
            </a:fld>
            <a:endParaRPr lang="en-GB" dirty="0"/>
          </a:p>
        </p:txBody>
      </p:sp>
      <p:sp>
        <p:nvSpPr>
          <p:cNvPr id="13" name="Text Placeholder 7"/>
          <p:cNvSpPr>
            <a:spLocks noGrp="1"/>
          </p:cNvSpPr>
          <p:nvPr>
            <p:ph type="body" sz="quarter" idx="15" hasCustomPrompt="1"/>
          </p:nvPr>
        </p:nvSpPr>
        <p:spPr>
          <a:xfrm>
            <a:off x="575999" y="6397448"/>
            <a:ext cx="4320000" cy="257175"/>
          </a:xfrm>
          <a:prstGeom prst="rect">
            <a:avLst/>
          </a:prstGeom>
        </p:spPr>
        <p:txBody>
          <a:bodyPr lIns="72000" tIns="36000" rIns="72000" bIns="36000" anchor="ctr" anchorCtr="0"/>
          <a:lstStyle>
            <a:lvl1pPr marL="0" indent="0">
              <a:buFontTx/>
              <a:buNone/>
              <a:defRPr sz="1000" i="1">
                <a:solidFill>
                  <a:srgbClr val="A8A99E"/>
                </a:solidFill>
                <a:latin typeface="Arial" panose="020B0604020202020204" pitchFamily="34" charset="0"/>
                <a:cs typeface="Arial" panose="020B0604020202020204" pitchFamily="34" charset="0"/>
              </a:defRPr>
            </a:lvl1pPr>
          </a:lstStyle>
          <a:p>
            <a:pPr lvl="0"/>
            <a:r>
              <a:rPr lang="en-GB" sz="1000" i="1" dirty="0">
                <a:latin typeface="Arial" panose="020B0604020202020204" pitchFamily="34" charset="0"/>
                <a:cs typeface="Arial" panose="020B0604020202020204" pitchFamily="34" charset="0"/>
              </a:rPr>
              <a:t>Footnote:</a:t>
            </a:r>
            <a:endParaRPr lang="en-GB" dirty="0"/>
          </a:p>
        </p:txBody>
      </p:sp>
      <p:cxnSp>
        <p:nvCxnSpPr>
          <p:cNvPr id="14" name="Straight Connector 13"/>
          <p:cNvCxnSpPr/>
          <p:nvPr userDrawn="1"/>
        </p:nvCxnSpPr>
        <p:spPr bwMode="auto">
          <a:xfrm>
            <a:off x="576000" y="6442073"/>
            <a:ext cx="0" cy="272536"/>
          </a:xfrm>
          <a:prstGeom prst="line">
            <a:avLst/>
          </a:prstGeom>
          <a:solidFill>
            <a:srgbClr val="4E562B"/>
          </a:solidFill>
          <a:ln w="12700" cap="flat" cmpd="sng" algn="ctr">
            <a:solidFill>
              <a:srgbClr val="A8A99E"/>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Placeholder 2"/>
          <p:cNvSpPr>
            <a:spLocks noGrp="1"/>
          </p:cNvSpPr>
          <p:nvPr>
            <p:ph type="body" sz="quarter" idx="16" hasCustomPrompt="1"/>
          </p:nvPr>
        </p:nvSpPr>
        <p:spPr>
          <a:xfrm>
            <a:off x="4186272" y="34608"/>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
        <p:nvSpPr>
          <p:cNvPr id="8" name="Text Placeholder 2"/>
          <p:cNvSpPr>
            <a:spLocks noGrp="1"/>
          </p:cNvSpPr>
          <p:nvPr>
            <p:ph type="body" sz="quarter" idx="17" hasCustomPrompt="1"/>
          </p:nvPr>
        </p:nvSpPr>
        <p:spPr>
          <a:xfrm>
            <a:off x="4190082" y="6618875"/>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Tree>
    <p:extLst>
      <p:ext uri="{BB962C8B-B14F-4D97-AF65-F5344CB8AC3E}">
        <p14:creationId xmlns:p14="http://schemas.microsoft.com/office/powerpoint/2010/main" val="37623107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E1DC23-578F-4F53-ADAE-DA9BCD379CA0}" type="datetimeFigureOut">
              <a:rPr lang="en-US" smtClean="0">
                <a:solidFill>
                  <a:srgbClr val="000000"/>
                </a:solidFill>
              </a:rPr>
              <a:pPr/>
              <a:t>9/27/2021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B0B82A-5CE5-4C75-96E6-6B74B58CA33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41437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E1DC23-578F-4F53-ADAE-DA9BCD379CA0}" type="datetimeFigureOut">
              <a:rPr lang="en-US" smtClean="0">
                <a:solidFill>
                  <a:srgbClr val="000000"/>
                </a:solidFill>
              </a:rPr>
              <a:pPr/>
              <a:t>9/27/2021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0B0B82A-5CE5-4C75-96E6-6B74B58CA334}"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21999411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5E1DC23-578F-4F53-ADAE-DA9BCD379CA0}" type="datetimeFigureOut">
              <a:rPr lang="en-US" smtClean="0">
                <a:solidFill>
                  <a:srgbClr val="000000"/>
                </a:solidFill>
              </a:rPr>
              <a:pPr/>
              <a:t>9/27/2021</a:t>
            </a:fld>
            <a:endParaRPr lang="en-US">
              <a:solidFill>
                <a:srgbClr val="000000"/>
              </a:solidFill>
            </a:endParaRPr>
          </a:p>
        </p:txBody>
      </p:sp>
      <p:sp>
        <p:nvSpPr>
          <p:cNvPr id="8" name="Slide Number Placeholder 7"/>
          <p:cNvSpPr>
            <a:spLocks noGrp="1"/>
          </p:cNvSpPr>
          <p:nvPr>
            <p:ph type="sldNum" sz="quarter" idx="11"/>
          </p:nvPr>
        </p:nvSpPr>
        <p:spPr/>
        <p:txBody>
          <a:bodyPr/>
          <a:lstStyle/>
          <a:p>
            <a:fld id="{A0B0B82A-5CE5-4C75-96E6-6B74B58CA334}" type="slidenum">
              <a:rPr lang="en-US" smtClean="0">
                <a:solidFill>
                  <a:srgbClr val="D1282E"/>
                </a:solidFill>
              </a:rPr>
              <a:pPr/>
              <a:t>‹#›</a:t>
            </a:fld>
            <a:endParaRPr lang="en-US">
              <a:solidFill>
                <a:srgbClr val="D1282E"/>
              </a:solidFill>
            </a:endParaRPr>
          </a:p>
        </p:txBody>
      </p:sp>
      <p:sp>
        <p:nvSpPr>
          <p:cNvPr id="9" name="Footer Placeholder 8"/>
          <p:cNvSpPr>
            <a:spLocks noGrp="1"/>
          </p:cNvSpPr>
          <p:nvPr>
            <p:ph type="ftr" sz="quarter" idx="12"/>
          </p:nvPr>
        </p:nvSpPr>
        <p:spPr/>
        <p:txBody>
          <a:bodyPr/>
          <a:lstStyle/>
          <a:p>
            <a:endParaRPr lang="en-US">
              <a:solidFill>
                <a:srgbClr val="000000"/>
              </a:solidFill>
            </a:endParaRPr>
          </a:p>
        </p:txBody>
      </p:sp>
    </p:spTree>
    <p:extLst>
      <p:ext uri="{BB962C8B-B14F-4D97-AF65-F5344CB8AC3E}">
        <p14:creationId xmlns:p14="http://schemas.microsoft.com/office/powerpoint/2010/main" val="3947615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1">
                <a:latin typeface="Garamond" pitchFamily="18" charset="0"/>
              </a:defRPr>
            </a:lvl1pPr>
          </a:lstStyle>
          <a:p>
            <a:pPr>
              <a:defRPr/>
            </a:pPr>
            <a:fld id="{98C31CAA-83B5-422B-90BA-48183D6769D8}" type="datetimeFigureOut">
              <a:rPr lang="en-US"/>
              <a:pPr>
                <a:defRPr/>
              </a:pPr>
              <a:t>9/27/2021</a:t>
            </a:fld>
            <a:endParaRPr lang="en-US"/>
          </a:p>
        </p:txBody>
      </p:sp>
      <p:sp>
        <p:nvSpPr>
          <p:cNvPr id="6" name="Footer Placeholder 5"/>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987CE38E-7E60-4980-BD35-F9B7768BB3C1}" type="slidenum">
              <a:rPr lang="en-US" altLang="en-US"/>
              <a:pPr>
                <a:defRPr/>
              </a:pPr>
              <a:t>‹#›</a:t>
            </a:fld>
            <a:endParaRPr lang="en-US" altLang="en-US"/>
          </a:p>
        </p:txBody>
      </p:sp>
    </p:spTree>
    <p:extLst>
      <p:ext uri="{BB962C8B-B14F-4D97-AF65-F5344CB8AC3E}">
        <p14:creationId xmlns:p14="http://schemas.microsoft.com/office/powerpoint/2010/main" val="14205990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E1DC23-578F-4F53-ADAE-DA9BCD379CA0}" type="datetimeFigureOut">
              <a:rPr lang="en-US" smtClean="0">
                <a:solidFill>
                  <a:srgbClr val="000000"/>
                </a:solidFill>
              </a:rPr>
              <a:pPr/>
              <a:t>9/27/2021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0B0B82A-5CE5-4C75-96E6-6B74B58CA334}"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2719565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E1DC23-578F-4F53-ADAE-DA9BCD379CA0}" type="datetimeFigureOut">
              <a:rPr lang="en-US" smtClean="0">
                <a:solidFill>
                  <a:srgbClr val="000000"/>
                </a:solidFill>
              </a:rPr>
              <a:pPr/>
              <a:t>9/27/2021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A0B0B82A-5CE5-4C75-96E6-6B74B58CA334}"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38377350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E1DC23-578F-4F53-ADAE-DA9BCD379CA0}" type="datetimeFigureOut">
              <a:rPr lang="en-US" smtClean="0">
                <a:solidFill>
                  <a:srgbClr val="000000"/>
                </a:solidFill>
              </a:rPr>
              <a:pPr/>
              <a:t>9/27/2021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0B0B82A-5CE5-4C75-96E6-6B74B58CA334}"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22912614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1DC23-578F-4F53-ADAE-DA9BCD379CA0}" type="datetimeFigureOut">
              <a:rPr lang="en-US" smtClean="0">
                <a:solidFill>
                  <a:srgbClr val="000000"/>
                </a:solidFill>
              </a:rPr>
              <a:pPr/>
              <a:t>9/27/2021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0B0B82A-5CE5-4C75-96E6-6B74B58CA334}"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30495900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1DC23-578F-4F53-ADAE-DA9BCD379CA0}" type="datetimeFigureOut">
              <a:rPr lang="en-US" smtClean="0">
                <a:solidFill>
                  <a:srgbClr val="000000"/>
                </a:solidFill>
              </a:rPr>
              <a:pPr/>
              <a:t>9/27/2021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0B0B82A-5CE5-4C75-96E6-6B74B58CA334}" type="slidenum">
              <a:rPr lang="en-US" smtClean="0">
                <a:solidFill>
                  <a:srgbClr val="D1282E"/>
                </a:solidFill>
              </a:rPr>
              <a:pPr/>
              <a:t>‹#›</a:t>
            </a:fld>
            <a:endParaRPr lang="en-US">
              <a:solidFill>
                <a:srgbClr val="D1282E"/>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92141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1DC23-578F-4F53-ADAE-DA9BCD379CA0}" type="datetimeFigureOut">
              <a:rPr lang="en-US" smtClean="0">
                <a:solidFill>
                  <a:srgbClr val="000000"/>
                </a:solidFill>
              </a:rPr>
              <a:pPr/>
              <a:t>9/27/2021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0B0B82A-5CE5-4C75-96E6-6B74B58CA334}" type="slidenum">
              <a:rPr lang="en-US" smtClean="0">
                <a:solidFill>
                  <a:srgbClr val="000000"/>
                </a:solidFill>
              </a:rPr>
              <a:pPr/>
              <a:t>‹#›</a:t>
            </a:fld>
            <a:endParaRPr lang="en-US">
              <a:solidFill>
                <a:srgbClr val="000000"/>
              </a:solidFill>
            </a:endParaRPr>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0799098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1DC23-578F-4F53-ADAE-DA9BCD379CA0}" type="datetimeFigureOut">
              <a:rPr lang="en-US" smtClean="0">
                <a:solidFill>
                  <a:srgbClr val="000000"/>
                </a:solidFill>
              </a:rPr>
              <a:pPr/>
              <a:t>9/27/2021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0B0B82A-5CE5-4C75-96E6-6B74B58CA334}"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35156040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1DC23-578F-4F53-ADAE-DA9BCD379CA0}" type="datetimeFigureOut">
              <a:rPr lang="en-US" smtClean="0">
                <a:solidFill>
                  <a:srgbClr val="000000"/>
                </a:solidFill>
              </a:rPr>
              <a:pPr/>
              <a:t>9/27/2021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0B0B82A-5CE5-4C75-96E6-6B74B58CA334}"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40247151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b="1">
                <a:latin typeface="Garamond" pitchFamily="18" charset="0"/>
              </a:defRPr>
            </a:lvl1pPr>
          </a:lstStyle>
          <a:p>
            <a:pPr>
              <a:defRPr/>
            </a:pPr>
            <a:fld id="{FF071545-283C-4AFF-99ED-D5CEA27FD431}" type="datetimeFigureOut">
              <a:rPr lang="en-US"/>
              <a:pPr>
                <a:defRPr/>
              </a:pPr>
              <a:t>9/27/2021</a:t>
            </a:fld>
            <a:endParaRPr lang="en-US"/>
          </a:p>
        </p:txBody>
      </p:sp>
      <p:sp>
        <p:nvSpPr>
          <p:cNvPr id="5" name="Footer Placeholder 4"/>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41AAC504-955A-4FDE-B54F-8F7290F1A7F5}" type="slidenum">
              <a:rPr lang="en-US" altLang="en-US"/>
              <a:pPr>
                <a:defRPr/>
              </a:pPr>
              <a:t>‹#›</a:t>
            </a:fld>
            <a:endParaRPr lang="en-US" altLang="en-US"/>
          </a:p>
        </p:txBody>
      </p:sp>
    </p:spTree>
    <p:extLst>
      <p:ext uri="{BB962C8B-B14F-4D97-AF65-F5344CB8AC3E}">
        <p14:creationId xmlns:p14="http://schemas.microsoft.com/office/powerpoint/2010/main" val="12815624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1">
                <a:latin typeface="Garamond" pitchFamily="18" charset="0"/>
              </a:defRPr>
            </a:lvl1pPr>
          </a:lstStyle>
          <a:p>
            <a:pPr>
              <a:defRPr/>
            </a:pPr>
            <a:fld id="{70858A83-3FD1-4D03-99BE-3C47DE7B0591}" type="datetimeFigureOut">
              <a:rPr lang="en-US"/>
              <a:pPr>
                <a:defRPr/>
              </a:pPr>
              <a:t>9/27/2021</a:t>
            </a:fld>
            <a:endParaRPr lang="en-US"/>
          </a:p>
        </p:txBody>
      </p:sp>
      <p:sp>
        <p:nvSpPr>
          <p:cNvPr id="5" name="Footer Placeholder 4"/>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5BC73B08-4D58-4F27-A346-3A64A78371DD}" type="slidenum">
              <a:rPr lang="en-US" altLang="en-US"/>
              <a:pPr>
                <a:defRPr/>
              </a:pPr>
              <a:t>‹#›</a:t>
            </a:fld>
            <a:endParaRPr lang="en-US" altLang="en-US"/>
          </a:p>
        </p:txBody>
      </p:sp>
    </p:spTree>
    <p:extLst>
      <p:ext uri="{BB962C8B-B14F-4D97-AF65-F5344CB8AC3E}">
        <p14:creationId xmlns:p14="http://schemas.microsoft.com/office/powerpoint/2010/main" val="1570017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31"/>
            <a:ext cx="6172200" cy="4873625"/>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1">
                <a:latin typeface="Garamond" pitchFamily="18" charset="0"/>
              </a:defRPr>
            </a:lvl1pPr>
          </a:lstStyle>
          <a:p>
            <a:pPr>
              <a:defRPr/>
            </a:pPr>
            <a:fld id="{11BB5F90-0B9D-4E7F-8F0E-85300585ECD4}" type="datetimeFigureOut">
              <a:rPr lang="en-US"/>
              <a:pPr>
                <a:defRPr/>
              </a:pPr>
              <a:t>9/27/2021</a:t>
            </a:fld>
            <a:endParaRPr lang="en-US"/>
          </a:p>
        </p:txBody>
      </p:sp>
      <p:sp>
        <p:nvSpPr>
          <p:cNvPr id="6" name="Footer Placeholder 5"/>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F039EBBA-161C-4E84-AD68-B03DC98A2672}" type="slidenum">
              <a:rPr lang="en-US" altLang="en-US"/>
              <a:pPr>
                <a:defRPr/>
              </a:pPr>
              <a:t>‹#›</a:t>
            </a:fld>
            <a:endParaRPr lang="en-US" altLang="en-US"/>
          </a:p>
        </p:txBody>
      </p:sp>
    </p:spTree>
    <p:extLst>
      <p:ext uri="{BB962C8B-B14F-4D97-AF65-F5344CB8AC3E}">
        <p14:creationId xmlns:p14="http://schemas.microsoft.com/office/powerpoint/2010/main" val="25117698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b="1">
                <a:latin typeface="Garamond" pitchFamily="18" charset="0"/>
              </a:defRPr>
            </a:lvl1pPr>
          </a:lstStyle>
          <a:p>
            <a:pPr>
              <a:defRPr/>
            </a:pPr>
            <a:fld id="{8B94346F-A47C-48F7-856B-952EDA28E6C9}" type="datetimeFigureOut">
              <a:rPr lang="en-US"/>
              <a:pPr>
                <a:defRPr/>
              </a:pPr>
              <a:t>9/27/2021</a:t>
            </a:fld>
            <a:endParaRPr lang="en-US"/>
          </a:p>
        </p:txBody>
      </p:sp>
      <p:sp>
        <p:nvSpPr>
          <p:cNvPr id="5" name="Footer Placeholder 4"/>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FF70AFC4-AF03-4F99-8791-BFE47CEE4140}" type="slidenum">
              <a:rPr lang="en-US" altLang="en-US"/>
              <a:pPr>
                <a:defRPr/>
              </a:pPr>
              <a:t>‹#›</a:t>
            </a:fld>
            <a:endParaRPr lang="en-US" altLang="en-US"/>
          </a:p>
        </p:txBody>
      </p:sp>
    </p:spTree>
    <p:extLst>
      <p:ext uri="{BB962C8B-B14F-4D97-AF65-F5344CB8AC3E}">
        <p14:creationId xmlns:p14="http://schemas.microsoft.com/office/powerpoint/2010/main" val="8262878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b="1">
                <a:latin typeface="Garamond" pitchFamily="18" charset="0"/>
              </a:defRPr>
            </a:lvl1pPr>
          </a:lstStyle>
          <a:p>
            <a:pPr>
              <a:defRPr/>
            </a:pPr>
            <a:fld id="{55C3EF74-C908-4567-9027-01BD76BE696D}" type="datetimeFigureOut">
              <a:rPr lang="en-US"/>
              <a:pPr>
                <a:defRPr/>
              </a:pPr>
              <a:t>9/27/2021</a:t>
            </a:fld>
            <a:endParaRPr lang="en-US"/>
          </a:p>
        </p:txBody>
      </p:sp>
      <p:sp>
        <p:nvSpPr>
          <p:cNvPr id="6" name="Footer Placeholder 5"/>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E4402382-FEFB-4157-A684-0A90231257A7}" type="slidenum">
              <a:rPr lang="en-US" altLang="en-US"/>
              <a:pPr>
                <a:defRPr/>
              </a:pPr>
              <a:t>‹#›</a:t>
            </a:fld>
            <a:endParaRPr lang="en-US" altLang="en-US"/>
          </a:p>
        </p:txBody>
      </p:sp>
    </p:spTree>
    <p:extLst>
      <p:ext uri="{BB962C8B-B14F-4D97-AF65-F5344CB8AC3E}">
        <p14:creationId xmlns:p14="http://schemas.microsoft.com/office/powerpoint/2010/main" val="3934754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b="1">
                <a:latin typeface="Garamond" pitchFamily="18" charset="0"/>
              </a:defRPr>
            </a:lvl1pPr>
          </a:lstStyle>
          <a:p>
            <a:pPr>
              <a:defRPr/>
            </a:pPr>
            <a:fld id="{9C509D64-4616-47A0-B0AF-0FD8F2DC03A3}" type="datetimeFigureOut">
              <a:rPr lang="en-US"/>
              <a:pPr>
                <a:defRPr/>
              </a:pPr>
              <a:t>9/27/2021</a:t>
            </a:fld>
            <a:endParaRPr lang="en-US"/>
          </a:p>
        </p:txBody>
      </p:sp>
      <p:sp>
        <p:nvSpPr>
          <p:cNvPr id="8" name="Footer Placeholder 7"/>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BCB6868D-7957-4B44-A11C-1CB2303A3653}" type="slidenum">
              <a:rPr lang="en-US" altLang="en-US"/>
              <a:pPr>
                <a:defRPr/>
              </a:pPr>
              <a:t>‹#›</a:t>
            </a:fld>
            <a:endParaRPr lang="en-US" altLang="en-US"/>
          </a:p>
        </p:txBody>
      </p:sp>
    </p:spTree>
    <p:extLst>
      <p:ext uri="{BB962C8B-B14F-4D97-AF65-F5344CB8AC3E}">
        <p14:creationId xmlns:p14="http://schemas.microsoft.com/office/powerpoint/2010/main" val="42010063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b="1">
                <a:latin typeface="Garamond" pitchFamily="18" charset="0"/>
              </a:defRPr>
            </a:lvl1pPr>
          </a:lstStyle>
          <a:p>
            <a:pPr>
              <a:defRPr/>
            </a:pPr>
            <a:fld id="{96899F58-D0AF-4D5F-9F8B-066528779D75}" type="datetimeFigureOut">
              <a:rPr lang="en-US"/>
              <a:pPr>
                <a:defRPr/>
              </a:pPr>
              <a:t>9/27/2021</a:t>
            </a:fld>
            <a:endParaRPr lang="en-US"/>
          </a:p>
        </p:txBody>
      </p:sp>
      <p:sp>
        <p:nvSpPr>
          <p:cNvPr id="4" name="Footer Placeholder 3"/>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7A55478A-72A2-4C1F-B93B-FA8927A9303E}" type="slidenum">
              <a:rPr lang="en-US" altLang="en-US"/>
              <a:pPr>
                <a:defRPr/>
              </a:pPr>
              <a:t>‹#›</a:t>
            </a:fld>
            <a:endParaRPr lang="en-US" altLang="en-US"/>
          </a:p>
        </p:txBody>
      </p:sp>
    </p:spTree>
    <p:extLst>
      <p:ext uri="{BB962C8B-B14F-4D97-AF65-F5344CB8AC3E}">
        <p14:creationId xmlns:p14="http://schemas.microsoft.com/office/powerpoint/2010/main" val="767267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1">
                <a:latin typeface="Garamond" pitchFamily="18" charset="0"/>
              </a:defRPr>
            </a:lvl1pPr>
          </a:lstStyle>
          <a:p>
            <a:pPr>
              <a:defRPr/>
            </a:pPr>
            <a:fld id="{47B07C9B-0399-42F8-86E2-3B0EAE5BFDD3}" type="datetimeFigureOut">
              <a:rPr lang="en-US"/>
              <a:pPr>
                <a:defRPr/>
              </a:pPr>
              <a:t>9/27/2021</a:t>
            </a:fld>
            <a:endParaRPr lang="en-US"/>
          </a:p>
        </p:txBody>
      </p:sp>
      <p:sp>
        <p:nvSpPr>
          <p:cNvPr id="3" name="Footer Placeholder 2"/>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BAEEECA0-9614-4085-B77A-2C3E84D62D17}" type="slidenum">
              <a:rPr lang="en-US" altLang="en-US"/>
              <a:pPr>
                <a:defRPr/>
              </a:pPr>
              <a:t>‹#›</a:t>
            </a:fld>
            <a:endParaRPr lang="en-US" altLang="en-US"/>
          </a:p>
        </p:txBody>
      </p:sp>
    </p:spTree>
    <p:extLst>
      <p:ext uri="{BB962C8B-B14F-4D97-AF65-F5344CB8AC3E}">
        <p14:creationId xmlns:p14="http://schemas.microsoft.com/office/powerpoint/2010/main" val="27858500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1">
                <a:latin typeface="Garamond" pitchFamily="18" charset="0"/>
              </a:defRPr>
            </a:lvl1pPr>
          </a:lstStyle>
          <a:p>
            <a:pPr>
              <a:defRPr/>
            </a:pPr>
            <a:fld id="{1282A087-BFAA-4DAB-9593-A517BA921A5B}" type="datetimeFigureOut">
              <a:rPr lang="en-US"/>
              <a:pPr>
                <a:defRPr/>
              </a:pPr>
              <a:t>9/27/2021</a:t>
            </a:fld>
            <a:endParaRPr lang="en-US"/>
          </a:p>
        </p:txBody>
      </p:sp>
      <p:sp>
        <p:nvSpPr>
          <p:cNvPr id="6" name="Footer Placeholder 5"/>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F21055F5-4768-4CE2-98DF-8634C793B85E}" type="slidenum">
              <a:rPr lang="en-US" altLang="en-US"/>
              <a:pPr>
                <a:defRPr/>
              </a:pPr>
              <a:t>‹#›</a:t>
            </a:fld>
            <a:endParaRPr lang="en-US" altLang="en-US"/>
          </a:p>
        </p:txBody>
      </p:sp>
    </p:spTree>
    <p:extLst>
      <p:ext uri="{BB962C8B-B14F-4D97-AF65-F5344CB8AC3E}">
        <p14:creationId xmlns:p14="http://schemas.microsoft.com/office/powerpoint/2010/main" val="9228658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31"/>
            <a:ext cx="6172200" cy="4873625"/>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1">
                <a:latin typeface="Garamond" pitchFamily="18" charset="0"/>
              </a:defRPr>
            </a:lvl1pPr>
          </a:lstStyle>
          <a:p>
            <a:pPr>
              <a:defRPr/>
            </a:pPr>
            <a:fld id="{0CC6211B-4E5B-4D0F-B26E-FF3334078558}" type="datetimeFigureOut">
              <a:rPr lang="en-US"/>
              <a:pPr>
                <a:defRPr/>
              </a:pPr>
              <a:t>9/27/2021</a:t>
            </a:fld>
            <a:endParaRPr lang="en-US"/>
          </a:p>
        </p:txBody>
      </p:sp>
      <p:sp>
        <p:nvSpPr>
          <p:cNvPr id="6" name="Footer Placeholder 5"/>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40F27A3A-F9BC-4CF9-8E77-71637E0BDEF9}" type="slidenum">
              <a:rPr lang="en-US" altLang="en-US"/>
              <a:pPr>
                <a:defRPr/>
              </a:pPr>
              <a:t>‹#›</a:t>
            </a:fld>
            <a:endParaRPr lang="en-US" altLang="en-US"/>
          </a:p>
        </p:txBody>
      </p:sp>
    </p:spTree>
    <p:extLst>
      <p:ext uri="{BB962C8B-B14F-4D97-AF65-F5344CB8AC3E}">
        <p14:creationId xmlns:p14="http://schemas.microsoft.com/office/powerpoint/2010/main" val="7603010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1">
                <a:latin typeface="Garamond" pitchFamily="18" charset="0"/>
              </a:defRPr>
            </a:lvl1pPr>
          </a:lstStyle>
          <a:p>
            <a:pPr>
              <a:defRPr/>
            </a:pPr>
            <a:fld id="{52B600F7-3FBE-4550-81D1-31E12C7D105F}" type="datetimeFigureOut">
              <a:rPr lang="en-US"/>
              <a:pPr>
                <a:defRPr/>
              </a:pPr>
              <a:t>9/27/2021</a:t>
            </a:fld>
            <a:endParaRPr lang="en-US"/>
          </a:p>
        </p:txBody>
      </p:sp>
      <p:sp>
        <p:nvSpPr>
          <p:cNvPr id="5" name="Footer Placeholder 4"/>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446EF26C-19D5-4FE7-A058-CBC0D4D6EFE1}" type="slidenum">
              <a:rPr lang="en-US" altLang="en-US"/>
              <a:pPr>
                <a:defRPr/>
              </a:pPr>
              <a:t>‹#›</a:t>
            </a:fld>
            <a:endParaRPr lang="en-US" altLang="en-US"/>
          </a:p>
        </p:txBody>
      </p:sp>
    </p:spTree>
    <p:extLst>
      <p:ext uri="{BB962C8B-B14F-4D97-AF65-F5344CB8AC3E}">
        <p14:creationId xmlns:p14="http://schemas.microsoft.com/office/powerpoint/2010/main" val="9214042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1">
                <a:latin typeface="Garamond" pitchFamily="18" charset="0"/>
              </a:defRPr>
            </a:lvl1pPr>
          </a:lstStyle>
          <a:p>
            <a:pPr>
              <a:defRPr/>
            </a:pPr>
            <a:fld id="{FFECCF40-B01D-4780-AEC0-8DE5D81D9215}" type="datetimeFigureOut">
              <a:rPr lang="en-US"/>
              <a:pPr>
                <a:defRPr/>
              </a:pPr>
              <a:t>9/27/2021</a:t>
            </a:fld>
            <a:endParaRPr lang="en-US"/>
          </a:p>
        </p:txBody>
      </p:sp>
      <p:sp>
        <p:nvSpPr>
          <p:cNvPr id="5" name="Footer Placeholder 4"/>
          <p:cNvSpPr>
            <a:spLocks noGrp="1"/>
          </p:cNvSpPr>
          <p:nvPr>
            <p:ph type="ftr" sz="quarter" idx="11"/>
          </p:nvPr>
        </p:nvSpPr>
        <p:spPr/>
        <p:txBody>
          <a:bodyPr/>
          <a:lstStyle>
            <a:lvl1pPr eaLnBrk="0" hangingPunct="0">
              <a:defRPr b="1">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Garamond" panose="02020404030301010803" pitchFamily="18" charset="0"/>
              </a:defRPr>
            </a:lvl1pPr>
          </a:lstStyle>
          <a:p>
            <a:pPr>
              <a:defRPr/>
            </a:pPr>
            <a:fld id="{510B1024-4FB2-470F-8923-3B10546666A4}" type="slidenum">
              <a:rPr lang="en-US" altLang="en-US"/>
              <a:pPr>
                <a:defRPr/>
              </a:pPr>
              <a:t>‹#›</a:t>
            </a:fld>
            <a:endParaRPr lang="en-US" altLang="en-US"/>
          </a:p>
        </p:txBody>
      </p:sp>
    </p:spTree>
    <p:extLst>
      <p:ext uri="{BB962C8B-B14F-4D97-AF65-F5344CB8AC3E}">
        <p14:creationId xmlns:p14="http://schemas.microsoft.com/office/powerpoint/2010/main" val="2703571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4.jpeg"/><Relationship Id="rId2" Type="http://schemas.openxmlformats.org/officeDocument/2006/relationships/slideLayout" Target="../slideLayouts/slideLayout46.xml"/><Relationship Id="rId16" Type="http://schemas.openxmlformats.org/officeDocument/2006/relationships/image" Target="../media/image3.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image" Target="../media/image5.png"/><Relationship Id="rId5" Type="http://schemas.openxmlformats.org/officeDocument/2006/relationships/slideLayout" Target="../slideLayouts/slideLayout72.xml"/><Relationship Id="rId10" Type="http://schemas.openxmlformats.org/officeDocument/2006/relationships/theme" Target="../theme/theme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b="0">
                <a:solidFill>
                  <a:srgbClr val="898989"/>
                </a:solidFill>
                <a:latin typeface="Calibri" pitchFamily="34" charset="0"/>
              </a:defRPr>
            </a:lvl1pPr>
          </a:lstStyle>
          <a:p>
            <a:pPr fontAlgn="base">
              <a:spcBef>
                <a:spcPct val="0"/>
              </a:spcBef>
              <a:spcAft>
                <a:spcPct val="0"/>
              </a:spcAft>
              <a:defRPr/>
            </a:pPr>
            <a:fld id="{B5518357-8317-457B-93F2-4F850B73B7CE}" type="datetimeFigureOut">
              <a:rPr lang="en-US">
                <a:cs typeface="Arial" panose="020B0604020202020204" pitchFamily="34" charset="0"/>
              </a:rPr>
              <a:pPr fontAlgn="base">
                <a:spcBef>
                  <a:spcPct val="0"/>
                </a:spcBef>
                <a:spcAft>
                  <a:spcPct val="0"/>
                </a:spcAft>
                <a:defRPr/>
              </a:pPr>
              <a:t>9/27/2021</a:t>
            </a:fld>
            <a:endParaRPr lang="en-US">
              <a:cs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b="0">
                <a:solidFill>
                  <a:srgbClr val="898989"/>
                </a:solidFill>
                <a:latin typeface="Calibri" pitchFamily="34" charset="0"/>
              </a:defRPr>
            </a:lvl1pPr>
          </a:lstStyle>
          <a:p>
            <a:pPr fontAlgn="base">
              <a:spcBef>
                <a:spcPct val="0"/>
              </a:spcBef>
              <a:spcAft>
                <a:spcPct val="0"/>
              </a:spcAft>
              <a:defRPr/>
            </a:pPr>
            <a:endParaRPr lang="en-US">
              <a:cs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b="0">
                <a:solidFill>
                  <a:srgbClr val="898989"/>
                </a:solidFill>
                <a:latin typeface="Calibri" panose="020F0502020204030204" pitchFamily="34" charset="0"/>
              </a:defRPr>
            </a:lvl1pPr>
          </a:lstStyle>
          <a:p>
            <a:pPr fontAlgn="base">
              <a:spcBef>
                <a:spcPct val="0"/>
              </a:spcBef>
              <a:spcAft>
                <a:spcPct val="0"/>
              </a:spcAft>
              <a:defRPr/>
            </a:pPr>
            <a:fld id="{F03ACD6D-E5F1-41D4-9EB6-D32E3DF9CD4D}"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0077322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421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4213"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4213"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4213"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4213"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134A"/>
            </a:gs>
            <a:gs pos="100000">
              <a:schemeClr val="accent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228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solidFill>
                  <a:srgbClr val="000000"/>
                </a:solidFill>
                <a:latin typeface="Times New Roman" pitchFamily="18" charset="0"/>
              </a:defRPr>
            </a:lvl1pPr>
          </a:lstStyle>
          <a:p>
            <a:pPr fontAlgn="base">
              <a:spcBef>
                <a:spcPct val="0"/>
              </a:spcBef>
              <a:spcAft>
                <a:spcPct val="0"/>
              </a:spcAft>
              <a:defRPr/>
            </a:pPr>
            <a:endParaRPr lang="en-US">
              <a:cs typeface="Arial" panose="020B0604020202020204" pitchFamily="34"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solidFill>
                  <a:srgbClr val="000000"/>
                </a:solidFill>
                <a:latin typeface="Times New Roman" pitchFamily="18" charset="0"/>
              </a:defRPr>
            </a:lvl1pPr>
          </a:lstStyle>
          <a:p>
            <a:pPr fontAlgn="base">
              <a:spcBef>
                <a:spcPct val="0"/>
              </a:spcBef>
              <a:spcAft>
                <a:spcPct val="0"/>
              </a:spcAft>
              <a:defRPr/>
            </a:pPr>
            <a:endParaRPr lang="en-US">
              <a:cs typeface="Arial" panose="020B0604020202020204" pitchFamily="34"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solidFill>
                  <a:srgbClr val="000000"/>
                </a:solidFill>
                <a:latin typeface="Times New Roman" panose="02020603050405020304" pitchFamily="18" charset="0"/>
              </a:defRPr>
            </a:lvl1pPr>
          </a:lstStyle>
          <a:p>
            <a:pPr fontAlgn="base">
              <a:spcBef>
                <a:spcPct val="0"/>
              </a:spcBef>
              <a:spcAft>
                <a:spcPct val="0"/>
              </a:spcAft>
              <a:defRPr/>
            </a:pPr>
            <a:fld id="{0E11F369-54EA-409D-A493-CD0FE760851C}"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8075567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3300">
          <a:solidFill>
            <a:srgbClr val="FF99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a:solidFill>
            <a:srgbClr val="FF99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300">
          <a:solidFill>
            <a:srgbClr val="FF99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300">
          <a:solidFill>
            <a:srgbClr val="FF99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300">
          <a:solidFill>
            <a:srgbClr val="FF9900"/>
          </a:solidFill>
          <a:effectLst>
            <a:outerShdw blurRad="38100" dist="38100" dir="2700000" algn="tl">
              <a:srgbClr val="000000"/>
            </a:outerShdw>
          </a:effectLst>
          <a:latin typeface="Arial" charset="0"/>
        </a:defRPr>
      </a:lvl5pPr>
      <a:lvl6pPr marL="342900" algn="ctr" rtl="0" fontAlgn="base">
        <a:spcBef>
          <a:spcPct val="0"/>
        </a:spcBef>
        <a:spcAft>
          <a:spcPct val="0"/>
        </a:spcAft>
        <a:defRPr sz="3300">
          <a:solidFill>
            <a:srgbClr val="FF9900"/>
          </a:solidFill>
          <a:effectLst>
            <a:outerShdw blurRad="38100" dist="38100" dir="2700000" algn="tl">
              <a:srgbClr val="000000"/>
            </a:outerShdw>
          </a:effectLst>
          <a:latin typeface="Arial" charset="0"/>
        </a:defRPr>
      </a:lvl6pPr>
      <a:lvl7pPr marL="685800" algn="ctr" rtl="0" fontAlgn="base">
        <a:spcBef>
          <a:spcPct val="0"/>
        </a:spcBef>
        <a:spcAft>
          <a:spcPct val="0"/>
        </a:spcAft>
        <a:defRPr sz="3300">
          <a:solidFill>
            <a:srgbClr val="FF9900"/>
          </a:solidFill>
          <a:effectLst>
            <a:outerShdw blurRad="38100" dist="38100" dir="2700000" algn="tl">
              <a:srgbClr val="000000"/>
            </a:outerShdw>
          </a:effectLst>
          <a:latin typeface="Arial" charset="0"/>
        </a:defRPr>
      </a:lvl7pPr>
      <a:lvl8pPr marL="1028700" algn="ctr" rtl="0" fontAlgn="base">
        <a:spcBef>
          <a:spcPct val="0"/>
        </a:spcBef>
        <a:spcAft>
          <a:spcPct val="0"/>
        </a:spcAft>
        <a:defRPr sz="3300">
          <a:solidFill>
            <a:srgbClr val="FF9900"/>
          </a:solidFill>
          <a:effectLst>
            <a:outerShdw blurRad="38100" dist="38100" dir="2700000" algn="tl">
              <a:srgbClr val="000000"/>
            </a:outerShdw>
          </a:effectLst>
          <a:latin typeface="Arial" charset="0"/>
        </a:defRPr>
      </a:lvl8pPr>
      <a:lvl9pPr marL="1371600" algn="ctr" rtl="0" fontAlgn="base">
        <a:spcBef>
          <a:spcPct val="0"/>
        </a:spcBef>
        <a:spcAft>
          <a:spcPct val="0"/>
        </a:spcAft>
        <a:defRPr sz="3300">
          <a:solidFill>
            <a:srgbClr val="FF9900"/>
          </a:solidFill>
          <a:effectLst>
            <a:outerShdw blurRad="38100" dist="38100" dir="2700000" algn="tl">
              <a:srgbClr val="000000"/>
            </a:outerShdw>
          </a:effectLst>
          <a:latin typeface="Arial" charset="0"/>
        </a:defRPr>
      </a:lvl9pPr>
    </p:titleStyle>
    <p:bodyStyle>
      <a:lvl1pPr marL="168275" indent="-168275" algn="l" rtl="0" eaLnBrk="0" fontAlgn="base" hangingPunct="0">
        <a:spcBef>
          <a:spcPct val="20000"/>
        </a:spcBef>
        <a:spcAft>
          <a:spcPct val="0"/>
        </a:spcAft>
        <a:buChar char="•"/>
        <a:defRPr>
          <a:solidFill>
            <a:srgbClr val="FFFF00"/>
          </a:solidFill>
          <a:effectLst>
            <a:outerShdw blurRad="38100" dist="38100" dir="2700000" algn="tl">
              <a:srgbClr val="000000"/>
            </a:outerShdw>
          </a:effectLst>
          <a:latin typeface="+mn-lt"/>
          <a:ea typeface="+mn-ea"/>
          <a:cs typeface="+mn-cs"/>
        </a:defRPr>
      </a:lvl1pPr>
      <a:lvl2pPr marL="431800" indent="-176213" algn="l" rtl="0" eaLnBrk="0" fontAlgn="base" hangingPunct="0">
        <a:spcBef>
          <a:spcPct val="20000"/>
        </a:spcBef>
        <a:spcAft>
          <a:spcPct val="0"/>
        </a:spcAft>
        <a:buChar char="•"/>
        <a:defRPr>
          <a:solidFill>
            <a:srgbClr val="FFFF00"/>
          </a:solidFill>
          <a:effectLst>
            <a:outerShdw blurRad="38100" dist="38100" dir="2700000" algn="tl">
              <a:srgbClr val="000000"/>
            </a:outerShdw>
          </a:effectLst>
          <a:latin typeface="+mn-lt"/>
        </a:defRPr>
      </a:lvl2pPr>
      <a:lvl3pPr marL="685800" indent="-166688" algn="l" rtl="0" eaLnBrk="0" fontAlgn="base" hangingPunct="0">
        <a:spcBef>
          <a:spcPct val="20000"/>
        </a:spcBef>
        <a:spcAft>
          <a:spcPct val="0"/>
        </a:spcAft>
        <a:buChar char="•"/>
        <a:defRPr>
          <a:solidFill>
            <a:srgbClr val="FFFF00"/>
          </a:solidFill>
          <a:effectLst>
            <a:outerShdw blurRad="38100" dist="38100" dir="2700000" algn="tl">
              <a:srgbClr val="000000"/>
            </a:outerShdw>
          </a:effectLst>
          <a:latin typeface="+mn-lt"/>
        </a:defRPr>
      </a:lvl3pPr>
      <a:lvl4pPr marL="938213" indent="-166688" algn="l" rtl="0" eaLnBrk="0" fontAlgn="base" hangingPunct="0">
        <a:spcBef>
          <a:spcPct val="20000"/>
        </a:spcBef>
        <a:spcAft>
          <a:spcPct val="0"/>
        </a:spcAft>
        <a:buChar char="•"/>
        <a:defRPr>
          <a:solidFill>
            <a:srgbClr val="FFFF00"/>
          </a:solidFill>
          <a:effectLst>
            <a:outerShdw blurRad="38100" dist="38100" dir="2700000" algn="tl">
              <a:srgbClr val="000000"/>
            </a:outerShdw>
          </a:effectLst>
          <a:latin typeface="+mn-lt"/>
        </a:defRPr>
      </a:lvl4pPr>
      <a:lvl5pPr marL="1203325" indent="-177800" algn="l" rtl="0" eaLnBrk="0" fontAlgn="base" hangingPunct="0">
        <a:spcBef>
          <a:spcPct val="20000"/>
        </a:spcBef>
        <a:spcAft>
          <a:spcPct val="0"/>
        </a:spcAft>
        <a:buChar char="•"/>
        <a:defRPr>
          <a:solidFill>
            <a:srgbClr val="FFFF00"/>
          </a:solidFill>
          <a:effectLst>
            <a:outerShdw blurRad="38100" dist="38100" dir="2700000" algn="tl">
              <a:srgbClr val="000000"/>
            </a:outerShdw>
          </a:effectLst>
          <a:latin typeface="+mn-lt"/>
        </a:defRPr>
      </a:lvl5pPr>
      <a:lvl6pPr marL="1546622" indent="-178594" algn="l" rtl="0" fontAlgn="base">
        <a:spcBef>
          <a:spcPct val="20000"/>
        </a:spcBef>
        <a:spcAft>
          <a:spcPct val="0"/>
        </a:spcAft>
        <a:buChar char="•"/>
        <a:defRPr sz="1800">
          <a:solidFill>
            <a:srgbClr val="FFFF00"/>
          </a:solidFill>
          <a:effectLst>
            <a:outerShdw blurRad="38100" dist="38100" dir="2700000" algn="tl">
              <a:srgbClr val="000000"/>
            </a:outerShdw>
          </a:effectLst>
          <a:latin typeface="+mn-lt"/>
        </a:defRPr>
      </a:lvl6pPr>
      <a:lvl7pPr marL="1889522" indent="-178594" algn="l" rtl="0" fontAlgn="base">
        <a:spcBef>
          <a:spcPct val="20000"/>
        </a:spcBef>
        <a:spcAft>
          <a:spcPct val="0"/>
        </a:spcAft>
        <a:buChar char="•"/>
        <a:defRPr sz="1800">
          <a:solidFill>
            <a:srgbClr val="FFFF00"/>
          </a:solidFill>
          <a:effectLst>
            <a:outerShdw blurRad="38100" dist="38100" dir="2700000" algn="tl">
              <a:srgbClr val="000000"/>
            </a:outerShdw>
          </a:effectLst>
          <a:latin typeface="+mn-lt"/>
        </a:defRPr>
      </a:lvl7pPr>
      <a:lvl8pPr marL="2232422" indent="-178594" algn="l" rtl="0" fontAlgn="base">
        <a:spcBef>
          <a:spcPct val="20000"/>
        </a:spcBef>
        <a:spcAft>
          <a:spcPct val="0"/>
        </a:spcAft>
        <a:buChar char="•"/>
        <a:defRPr sz="1800">
          <a:solidFill>
            <a:srgbClr val="FFFF00"/>
          </a:solidFill>
          <a:effectLst>
            <a:outerShdw blurRad="38100" dist="38100" dir="2700000" algn="tl">
              <a:srgbClr val="000000"/>
            </a:outerShdw>
          </a:effectLst>
          <a:latin typeface="+mn-lt"/>
        </a:defRPr>
      </a:lvl8pPr>
      <a:lvl9pPr marL="2575322" indent="-178594" algn="l" rtl="0" fontAlgn="base">
        <a:spcBef>
          <a:spcPct val="20000"/>
        </a:spcBef>
        <a:spcAft>
          <a:spcPct val="0"/>
        </a:spcAft>
        <a:buChar char="•"/>
        <a:defRPr sz="1800">
          <a:solidFill>
            <a:srgbClr val="FFFF00"/>
          </a:solidFill>
          <a:effectLst>
            <a:outerShdw blurRad="38100" dist="38100" dir="2700000" algn="tl">
              <a:srgbClr val="000000"/>
            </a:outerShdw>
          </a:effectLst>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8"/>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3"/>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675" b="0">
                <a:solidFill>
                  <a:srgbClr val="898989"/>
                </a:solidFill>
                <a:latin typeface="Calibri" pitchFamily="34" charset="0"/>
              </a:defRPr>
            </a:lvl1pPr>
          </a:lstStyle>
          <a:p>
            <a:pPr fontAlgn="base">
              <a:spcBef>
                <a:spcPct val="0"/>
              </a:spcBef>
              <a:spcAft>
                <a:spcPct val="0"/>
              </a:spcAft>
              <a:defRPr/>
            </a:pPr>
            <a:fld id="{39AE7C5A-1A22-44A7-A703-0C8999DE2195}" type="datetimeFigureOut">
              <a:rPr lang="en-US">
                <a:cs typeface="Arial" panose="020B0604020202020204" pitchFamily="34" charset="0"/>
              </a:rPr>
              <a:pPr fontAlgn="base">
                <a:spcBef>
                  <a:spcPct val="0"/>
                </a:spcBef>
                <a:spcAft>
                  <a:spcPct val="0"/>
                </a:spcAft>
                <a:defRPr/>
              </a:pPr>
              <a:t>9/27/2021</a:t>
            </a:fld>
            <a:endParaRPr lang="en-US">
              <a:cs typeface="Arial" panose="020B0604020202020204" pitchFamily="34" charset="0"/>
            </a:endParaRPr>
          </a:p>
        </p:txBody>
      </p:sp>
      <p:sp>
        <p:nvSpPr>
          <p:cNvPr id="5" name="Footer Placeholder 4"/>
          <p:cNvSpPr>
            <a:spLocks noGrp="1"/>
          </p:cNvSpPr>
          <p:nvPr>
            <p:ph type="ftr" sz="quarter" idx="3"/>
          </p:nvPr>
        </p:nvSpPr>
        <p:spPr>
          <a:xfrm>
            <a:off x="4038600" y="6356353"/>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675" b="0">
                <a:solidFill>
                  <a:srgbClr val="898989"/>
                </a:solidFill>
                <a:latin typeface="Calibri" pitchFamily="34" charset="0"/>
              </a:defRPr>
            </a:lvl1pPr>
          </a:lstStyle>
          <a:p>
            <a:pPr fontAlgn="base">
              <a:spcBef>
                <a:spcPct val="0"/>
              </a:spcBef>
              <a:spcAft>
                <a:spcPct val="0"/>
              </a:spcAft>
              <a:defRPr/>
            </a:pPr>
            <a:endParaRPr lang="en-US">
              <a:cs typeface="Arial" panose="020B0604020202020204" pitchFamily="34" charset="0"/>
            </a:endParaRPr>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75" b="0">
                <a:solidFill>
                  <a:srgbClr val="898989"/>
                </a:solidFill>
                <a:latin typeface="Calibri" panose="020F0502020204030204" pitchFamily="34" charset="0"/>
              </a:defRPr>
            </a:lvl1pPr>
          </a:lstStyle>
          <a:p>
            <a:pPr fontAlgn="base">
              <a:spcBef>
                <a:spcPct val="0"/>
              </a:spcBef>
              <a:spcAft>
                <a:spcPct val="0"/>
              </a:spcAft>
              <a:defRPr/>
            </a:pPr>
            <a:fld id="{E9FD10C1-757E-4470-83E3-AA6F54323707}"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05996578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513160" rtl="0" eaLnBrk="0" fontAlgn="base" hangingPunct="0">
        <a:lnSpc>
          <a:spcPct val="90000"/>
        </a:lnSpc>
        <a:spcBef>
          <a:spcPct val="0"/>
        </a:spcBef>
        <a:spcAft>
          <a:spcPct val="0"/>
        </a:spcAft>
        <a:defRPr sz="2475" kern="1200">
          <a:solidFill>
            <a:schemeClr val="tx1"/>
          </a:solidFill>
          <a:latin typeface="+mj-lt"/>
          <a:ea typeface="+mj-ea"/>
          <a:cs typeface="+mj-cs"/>
        </a:defRPr>
      </a:lvl1pPr>
      <a:lvl2pPr algn="l" defTabSz="513160" rtl="0" eaLnBrk="0" fontAlgn="base" hangingPunct="0">
        <a:lnSpc>
          <a:spcPct val="90000"/>
        </a:lnSpc>
        <a:spcBef>
          <a:spcPct val="0"/>
        </a:spcBef>
        <a:spcAft>
          <a:spcPct val="0"/>
        </a:spcAft>
        <a:defRPr sz="2475">
          <a:solidFill>
            <a:schemeClr val="tx1"/>
          </a:solidFill>
          <a:latin typeface="Calibri Light" panose="020F0302020204030204" pitchFamily="34" charset="0"/>
        </a:defRPr>
      </a:lvl2pPr>
      <a:lvl3pPr algn="l" defTabSz="513160" rtl="0" eaLnBrk="0" fontAlgn="base" hangingPunct="0">
        <a:lnSpc>
          <a:spcPct val="90000"/>
        </a:lnSpc>
        <a:spcBef>
          <a:spcPct val="0"/>
        </a:spcBef>
        <a:spcAft>
          <a:spcPct val="0"/>
        </a:spcAft>
        <a:defRPr sz="2475">
          <a:solidFill>
            <a:schemeClr val="tx1"/>
          </a:solidFill>
          <a:latin typeface="Calibri Light" panose="020F0302020204030204" pitchFamily="34" charset="0"/>
        </a:defRPr>
      </a:lvl3pPr>
      <a:lvl4pPr algn="l" defTabSz="513160" rtl="0" eaLnBrk="0" fontAlgn="base" hangingPunct="0">
        <a:lnSpc>
          <a:spcPct val="90000"/>
        </a:lnSpc>
        <a:spcBef>
          <a:spcPct val="0"/>
        </a:spcBef>
        <a:spcAft>
          <a:spcPct val="0"/>
        </a:spcAft>
        <a:defRPr sz="2475">
          <a:solidFill>
            <a:schemeClr val="tx1"/>
          </a:solidFill>
          <a:latin typeface="Calibri Light" panose="020F0302020204030204" pitchFamily="34" charset="0"/>
        </a:defRPr>
      </a:lvl4pPr>
      <a:lvl5pPr algn="l" defTabSz="513160" rtl="0" eaLnBrk="0" fontAlgn="base" hangingPunct="0">
        <a:lnSpc>
          <a:spcPct val="90000"/>
        </a:lnSpc>
        <a:spcBef>
          <a:spcPct val="0"/>
        </a:spcBef>
        <a:spcAft>
          <a:spcPct val="0"/>
        </a:spcAft>
        <a:defRPr sz="2475">
          <a:solidFill>
            <a:schemeClr val="tx1"/>
          </a:solidFill>
          <a:latin typeface="Calibri Light" panose="020F0302020204030204" pitchFamily="34" charset="0"/>
        </a:defRPr>
      </a:lvl5pPr>
      <a:lvl6pPr marL="342900" algn="l" defTabSz="513160" rtl="0" fontAlgn="base">
        <a:lnSpc>
          <a:spcPct val="90000"/>
        </a:lnSpc>
        <a:spcBef>
          <a:spcPct val="0"/>
        </a:spcBef>
        <a:spcAft>
          <a:spcPct val="0"/>
        </a:spcAft>
        <a:defRPr sz="2475">
          <a:solidFill>
            <a:schemeClr val="tx1"/>
          </a:solidFill>
          <a:latin typeface="Calibri Light" panose="020F0302020204030204" pitchFamily="34" charset="0"/>
        </a:defRPr>
      </a:lvl6pPr>
      <a:lvl7pPr marL="685800" algn="l" defTabSz="513160" rtl="0" fontAlgn="base">
        <a:lnSpc>
          <a:spcPct val="90000"/>
        </a:lnSpc>
        <a:spcBef>
          <a:spcPct val="0"/>
        </a:spcBef>
        <a:spcAft>
          <a:spcPct val="0"/>
        </a:spcAft>
        <a:defRPr sz="2475">
          <a:solidFill>
            <a:schemeClr val="tx1"/>
          </a:solidFill>
          <a:latin typeface="Calibri Light" panose="020F0302020204030204" pitchFamily="34" charset="0"/>
        </a:defRPr>
      </a:lvl7pPr>
      <a:lvl8pPr marL="1028700" algn="l" defTabSz="513160" rtl="0" fontAlgn="base">
        <a:lnSpc>
          <a:spcPct val="90000"/>
        </a:lnSpc>
        <a:spcBef>
          <a:spcPct val="0"/>
        </a:spcBef>
        <a:spcAft>
          <a:spcPct val="0"/>
        </a:spcAft>
        <a:defRPr sz="2475">
          <a:solidFill>
            <a:schemeClr val="tx1"/>
          </a:solidFill>
          <a:latin typeface="Calibri Light" panose="020F0302020204030204" pitchFamily="34" charset="0"/>
        </a:defRPr>
      </a:lvl8pPr>
      <a:lvl9pPr marL="1371600" algn="l" defTabSz="513160" rtl="0" fontAlgn="base">
        <a:lnSpc>
          <a:spcPct val="90000"/>
        </a:lnSpc>
        <a:spcBef>
          <a:spcPct val="0"/>
        </a:spcBef>
        <a:spcAft>
          <a:spcPct val="0"/>
        </a:spcAft>
        <a:defRPr sz="2475">
          <a:solidFill>
            <a:schemeClr val="tx1"/>
          </a:solidFill>
          <a:latin typeface="Calibri Light" panose="020F0302020204030204" pitchFamily="34" charset="0"/>
        </a:defRPr>
      </a:lvl9pPr>
    </p:titleStyle>
    <p:bodyStyle>
      <a:lvl1pPr marL="127397" indent="-127397" algn="l" defTabSz="513160" rtl="0" eaLnBrk="0" fontAlgn="base" hangingPunct="0">
        <a:lnSpc>
          <a:spcPct val="90000"/>
        </a:lnSpc>
        <a:spcBef>
          <a:spcPts val="563"/>
        </a:spcBef>
        <a:spcAft>
          <a:spcPct val="0"/>
        </a:spcAft>
        <a:buFont typeface="Arial" panose="020B0604020202020204" pitchFamily="34" charset="0"/>
        <a:buChar char="•"/>
        <a:defRPr sz="1575" kern="1200">
          <a:solidFill>
            <a:schemeClr val="tx1"/>
          </a:solidFill>
          <a:latin typeface="+mn-lt"/>
          <a:ea typeface="+mn-ea"/>
          <a:cs typeface="+mn-cs"/>
        </a:defRPr>
      </a:lvl1pPr>
      <a:lvl2pPr marL="384572" indent="-127397" algn="l" defTabSz="513160" rtl="0" eaLnBrk="0" fontAlgn="base" hangingPunct="0">
        <a:lnSpc>
          <a:spcPct val="90000"/>
        </a:lnSpc>
        <a:spcBef>
          <a:spcPts val="281"/>
        </a:spcBef>
        <a:spcAft>
          <a:spcPct val="0"/>
        </a:spcAft>
        <a:buFont typeface="Arial" panose="020B0604020202020204" pitchFamily="34" charset="0"/>
        <a:buChar char="•"/>
        <a:defRPr kern="1200">
          <a:solidFill>
            <a:schemeClr val="tx1"/>
          </a:solidFill>
          <a:latin typeface="+mn-lt"/>
          <a:ea typeface="+mn-ea"/>
          <a:cs typeface="+mn-cs"/>
        </a:defRPr>
      </a:lvl2pPr>
      <a:lvl3pPr marL="641747" indent="-127397" algn="l" defTabSz="513160" rtl="0" eaLnBrk="0" fontAlgn="base" hangingPunct="0">
        <a:lnSpc>
          <a:spcPct val="90000"/>
        </a:lnSpc>
        <a:spcBef>
          <a:spcPts val="281"/>
        </a:spcBef>
        <a:spcAft>
          <a:spcPct val="0"/>
        </a:spcAft>
        <a:buFont typeface="Arial" panose="020B0604020202020204" pitchFamily="34" charset="0"/>
        <a:buChar char="•"/>
        <a:defRPr sz="1125" kern="1200">
          <a:solidFill>
            <a:schemeClr val="tx1"/>
          </a:solidFill>
          <a:latin typeface="+mn-lt"/>
          <a:ea typeface="+mn-ea"/>
          <a:cs typeface="+mn-cs"/>
        </a:defRPr>
      </a:lvl3pPr>
      <a:lvl4pPr marL="898922" indent="-127397" algn="l" defTabSz="51316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4pPr>
      <a:lvl5pPr marL="1156097" indent="-127397" algn="l" defTabSz="51316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58853-E9A7-4820-9C0C-CA966645C45D}" type="datetimeFigureOut">
              <a:rPr lang="en-US" smtClean="0"/>
              <a:t>9/27/2021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B2B00-2574-4281-AA21-116093C4EE04}" type="slidenum">
              <a:rPr lang="en-US" smtClean="0"/>
              <a:t>‹#›</a:t>
            </a:fld>
            <a:endParaRPr lang="en-US"/>
          </a:p>
        </p:txBody>
      </p:sp>
    </p:spTree>
    <p:extLst>
      <p:ext uri="{BB962C8B-B14F-4D97-AF65-F5344CB8AC3E}">
        <p14:creationId xmlns:p14="http://schemas.microsoft.com/office/powerpoint/2010/main" val="42669902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r>
              <a:rPr lang="en-US"/>
              <a:t>DRAFT - NOT FOR DISTRIBUTION</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7FC17348-F109-4969-9791-4841BC101AEA}" type="slidenum">
              <a:rPr lang="en-US"/>
              <a:pPr>
                <a:defRPr/>
              </a:pPr>
              <a:t>‹#›</a:t>
            </a:fld>
            <a:endParaRPr lang="en-US"/>
          </a:p>
        </p:txBody>
      </p:sp>
      <p:pic>
        <p:nvPicPr>
          <p:cNvPr id="12" name="Picture 5" descr="C:\Users\thomas.kardos\Desktop\Visit Take Aways\USAWC-NewestSlideFormat-pieces_05Aug13\USAWCFooter.jpg"/>
          <p:cNvPicPr>
            <a:picLocks noChangeAspect="1" noChangeArrowheads="1"/>
          </p:cNvPicPr>
          <p:nvPr userDrawn="1"/>
        </p:nvPicPr>
        <p:blipFill>
          <a:blip r:embed="rId14" cstate="print"/>
          <a:srcRect/>
          <a:stretch>
            <a:fillRect/>
          </a:stretch>
        </p:blipFill>
        <p:spPr bwMode="auto">
          <a:xfrm>
            <a:off x="1532467" y="6359588"/>
            <a:ext cx="9127067" cy="341313"/>
          </a:xfrm>
          <a:prstGeom prst="rect">
            <a:avLst/>
          </a:prstGeom>
          <a:noFill/>
        </p:spPr>
      </p:pic>
      <p:pic>
        <p:nvPicPr>
          <p:cNvPr id="13" name="Picture 2" descr="C:\Users\thomas.kardos\Desktop\Visit Take Aways\USAWC-NewestSlideFormat-pieces_05Aug13\ArmyLogo.jpg"/>
          <p:cNvPicPr>
            <a:picLocks noChangeAspect="1" noChangeArrowheads="1"/>
          </p:cNvPicPr>
          <p:nvPr userDrawn="1"/>
        </p:nvPicPr>
        <p:blipFill>
          <a:blip r:embed="rId15" cstate="print"/>
          <a:srcRect/>
          <a:stretch>
            <a:fillRect/>
          </a:stretch>
        </p:blipFill>
        <p:spPr bwMode="auto">
          <a:xfrm>
            <a:off x="321734" y="164808"/>
            <a:ext cx="829733" cy="804863"/>
          </a:xfrm>
          <a:prstGeom prst="rect">
            <a:avLst/>
          </a:prstGeom>
          <a:noFill/>
        </p:spPr>
      </p:pic>
      <p:pic>
        <p:nvPicPr>
          <p:cNvPr id="14" name="Picture 3" descr="C:\Users\thomas.kardos\Desktop\Visit Take Aways\USAWC-NewestSlideFormat-pieces_05Aug13\USAWCBanner.jpg"/>
          <p:cNvPicPr>
            <a:picLocks noChangeAspect="1" noChangeArrowheads="1"/>
          </p:cNvPicPr>
          <p:nvPr userDrawn="1"/>
        </p:nvPicPr>
        <p:blipFill>
          <a:blip r:embed="rId16" cstate="print"/>
          <a:srcRect/>
          <a:stretch>
            <a:fillRect/>
          </a:stretch>
        </p:blipFill>
        <p:spPr bwMode="auto">
          <a:xfrm>
            <a:off x="1524001" y="241008"/>
            <a:ext cx="9175751" cy="407987"/>
          </a:xfrm>
          <a:prstGeom prst="rect">
            <a:avLst/>
          </a:prstGeom>
          <a:noFill/>
        </p:spPr>
      </p:pic>
      <p:pic>
        <p:nvPicPr>
          <p:cNvPr id="15" name="Picture 4" descr="C:\Users\thomas.kardos\Desktop\Visit Take Aways\USAWC-NewestSlideFormat-pieces_05Aug13\USAWCGlowingTorch.jpg"/>
          <p:cNvPicPr>
            <a:picLocks noChangeAspect="1" noChangeArrowheads="1"/>
          </p:cNvPicPr>
          <p:nvPr userDrawn="1"/>
        </p:nvPicPr>
        <p:blipFill>
          <a:blip r:embed="rId17" cstate="print"/>
          <a:srcRect/>
          <a:stretch>
            <a:fillRect/>
          </a:stretch>
        </p:blipFill>
        <p:spPr bwMode="auto">
          <a:xfrm>
            <a:off x="10566401" y="164808"/>
            <a:ext cx="1276351" cy="1036637"/>
          </a:xfrm>
          <a:prstGeom prst="rect">
            <a:avLst/>
          </a:prstGeom>
          <a:noFill/>
        </p:spPr>
      </p:pic>
      <p:sp>
        <p:nvSpPr>
          <p:cNvPr id="11" name="TextBox 10"/>
          <p:cNvSpPr txBox="1"/>
          <p:nvPr userDrawn="1"/>
        </p:nvSpPr>
        <p:spPr>
          <a:xfrm>
            <a:off x="3637984" y="1"/>
            <a:ext cx="4916032" cy="276999"/>
          </a:xfrm>
          <a:prstGeom prst="rect">
            <a:avLst/>
          </a:prstGeom>
          <a:noFill/>
        </p:spPr>
        <p:txBody>
          <a:bodyPr wrap="square" rtlCol="0">
            <a:spAutoFit/>
          </a:bodyPr>
          <a:lstStyle/>
          <a:p>
            <a:pPr algn="ctr"/>
            <a:r>
              <a:rPr lang="en-US" sz="1200" b="1" dirty="0">
                <a:solidFill>
                  <a:srgbClr val="00B050"/>
                </a:solidFill>
              </a:rPr>
              <a:t>UNCLASSIFIED – CLEARED</a:t>
            </a:r>
            <a:r>
              <a:rPr lang="en-US" sz="1200" b="1" baseline="0" dirty="0">
                <a:solidFill>
                  <a:srgbClr val="00B050"/>
                </a:solidFill>
              </a:rPr>
              <a:t> FOR PUBLIC RELEASE</a:t>
            </a:r>
            <a:endParaRPr lang="en-US" sz="1200" b="1" dirty="0">
              <a:solidFill>
                <a:srgbClr val="00B050"/>
              </a:solidFill>
            </a:endParaRPr>
          </a:p>
        </p:txBody>
      </p:sp>
      <p:sp>
        <p:nvSpPr>
          <p:cNvPr id="16" name="TextBox 15"/>
          <p:cNvSpPr txBox="1"/>
          <p:nvPr userDrawn="1"/>
        </p:nvSpPr>
        <p:spPr>
          <a:xfrm>
            <a:off x="3653859" y="6619956"/>
            <a:ext cx="4916032" cy="276999"/>
          </a:xfrm>
          <a:prstGeom prst="rect">
            <a:avLst/>
          </a:prstGeom>
          <a:noFill/>
        </p:spPr>
        <p:txBody>
          <a:bodyPr wrap="square" rtlCol="0">
            <a:spAutoFit/>
          </a:bodyPr>
          <a:lstStyle/>
          <a:p>
            <a:pPr algn="ctr"/>
            <a:r>
              <a:rPr lang="en-US" sz="1200" b="1" dirty="0">
                <a:solidFill>
                  <a:srgbClr val="00B050"/>
                </a:solidFill>
              </a:rPr>
              <a:t>UNCLASSIFIED – CLEARED</a:t>
            </a:r>
            <a:r>
              <a:rPr lang="en-US" sz="1200" b="1" baseline="0" dirty="0">
                <a:solidFill>
                  <a:srgbClr val="00B050"/>
                </a:solidFill>
              </a:rPr>
              <a:t> FOR PUBLIC RELEASE</a:t>
            </a:r>
            <a:endParaRPr lang="en-US" sz="1200" b="1" dirty="0">
              <a:solidFill>
                <a:srgbClr val="00B050"/>
              </a:solidFill>
            </a:endParaRPr>
          </a:p>
        </p:txBody>
      </p:sp>
    </p:spTree>
    <p:extLst>
      <p:ext uri="{BB962C8B-B14F-4D97-AF65-F5344CB8AC3E}">
        <p14:creationId xmlns:p14="http://schemas.microsoft.com/office/powerpoint/2010/main" val="60920691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8CC2E-377C-4FEF-A2E9-C8A23F684A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6779F6-5FC6-4111-B768-32D27D5374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468966-CE1A-4D1E-8485-A29FF96544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45E26-63F3-4D30-8697-A74E7947B02B}" type="datetimeFigureOut">
              <a:rPr lang="en-US" smtClean="0"/>
              <a:t>9/27/2021</a:t>
            </a:fld>
            <a:endParaRPr lang="en-US"/>
          </a:p>
        </p:txBody>
      </p:sp>
      <p:sp>
        <p:nvSpPr>
          <p:cNvPr id="5" name="Footer Placeholder 4">
            <a:extLst>
              <a:ext uri="{FF2B5EF4-FFF2-40B4-BE49-F238E27FC236}">
                <a16:creationId xmlns:a16="http://schemas.microsoft.com/office/drawing/2014/main" id="{A453BF36-B0BF-4294-98B2-CCB26528FE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E0BE4F-605B-4662-AE7E-A0C695636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4DBB7-D62B-4251-BF33-96E19204F695}" type="slidenum">
              <a:rPr lang="en-US" smtClean="0"/>
              <a:t>‹#›</a:t>
            </a:fld>
            <a:endParaRPr lang="en-US"/>
          </a:p>
        </p:txBody>
      </p:sp>
    </p:spTree>
    <p:extLst>
      <p:ext uri="{BB962C8B-B14F-4D97-AF65-F5344CB8AC3E}">
        <p14:creationId xmlns:p14="http://schemas.microsoft.com/office/powerpoint/2010/main" val="156202434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019600" y="5765265"/>
            <a:ext cx="1169522" cy="1092735"/>
          </a:xfrm>
          <a:prstGeom prst="rect">
            <a:avLst/>
          </a:prstGeom>
        </p:spPr>
      </p:pic>
    </p:spTree>
    <p:extLst>
      <p:ext uri="{BB962C8B-B14F-4D97-AF65-F5344CB8AC3E}">
        <p14:creationId xmlns:p14="http://schemas.microsoft.com/office/powerpoint/2010/main" val="74695069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Lst>
  <p:hf hdr="0" ftr="0" dt="0"/>
  <p:txStyles>
    <p:titleStyle>
      <a:lvl1pPr algn="l" defTabSz="914400" rtl="0" eaLnBrk="1" latinLnBrk="0" hangingPunct="1">
        <a:lnSpc>
          <a:spcPct val="90000"/>
        </a:lnSpc>
        <a:spcBef>
          <a:spcPct val="0"/>
        </a:spcBef>
        <a:buNone/>
        <a:defRPr sz="1600" b="0" i="0" kern="1200" cap="all" baseline="0">
          <a:solidFill>
            <a:schemeClr val="bg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45E1DC23-578F-4F53-ADAE-DA9BCD379CA0}" type="datetimeFigureOut">
              <a:rPr lang="en-US" smtClean="0">
                <a:solidFill>
                  <a:srgbClr val="000000"/>
                </a:solidFill>
              </a:rPr>
              <a:pPr/>
              <a:t>9/27/2021</a:t>
            </a:fld>
            <a:endParaRPr lang="en-US">
              <a:solidFill>
                <a:srgbClr val="000000"/>
              </a:solidFill>
            </a:endParaRPr>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a:solidFill>
                <a:srgbClr val="000000"/>
              </a:solidFill>
            </a:endParaRPr>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A0B0B82A-5CE5-4C75-96E6-6B74B58CA334}" type="slidenum">
              <a:rPr lang="en-US" smtClean="0">
                <a:solidFill>
                  <a:srgbClr val="D1282E"/>
                </a:solidFill>
              </a:rPr>
              <a:pPr/>
              <a:t>‹#›</a:t>
            </a:fld>
            <a:endParaRPr lang="en-US">
              <a:solidFill>
                <a:srgbClr val="D1282E"/>
              </a:solidFill>
            </a:endParaRPr>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69248226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b="0">
                <a:solidFill>
                  <a:srgbClr val="898989"/>
                </a:solidFill>
                <a:latin typeface="Calibri" pitchFamily="34" charset="0"/>
              </a:defRPr>
            </a:lvl1pPr>
          </a:lstStyle>
          <a:p>
            <a:pPr>
              <a:defRPr/>
            </a:pPr>
            <a:fld id="{764DB6FC-F9CD-41F2-B8BF-8EED5809FD88}" type="datetimeFigureOut">
              <a:rPr lang="en-US"/>
              <a:pPr>
                <a:defRPr/>
              </a:pPr>
              <a:t>9/27/2021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b="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b="0">
                <a:solidFill>
                  <a:srgbClr val="898989"/>
                </a:solidFill>
                <a:latin typeface="Calibri" panose="020F0502020204030204" pitchFamily="34" charset="0"/>
              </a:defRPr>
            </a:lvl1pPr>
          </a:lstStyle>
          <a:p>
            <a:pPr>
              <a:defRPr/>
            </a:pPr>
            <a:fld id="{FDFC7746-88B1-44C9-9F2C-256CB154459E}" type="slidenum">
              <a:rPr lang="en-US" altLang="en-US"/>
              <a:pPr>
                <a:defRPr/>
              </a:pPr>
              <a:t>‹#›</a:t>
            </a:fld>
            <a:endParaRPr lang="en-US" altLang="en-US"/>
          </a:p>
        </p:txBody>
      </p:sp>
    </p:spTree>
    <p:extLst>
      <p:ext uri="{BB962C8B-B14F-4D97-AF65-F5344CB8AC3E}">
        <p14:creationId xmlns:p14="http://schemas.microsoft.com/office/powerpoint/2010/main" val="1626036758"/>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68421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4213"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4213"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4213"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4213"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72.xml"/><Relationship Id="rId4" Type="http://schemas.openxmlformats.org/officeDocument/2006/relationships/hyperlink" Target="https://www.gov.uk/government/collections/integrated-review-ministry-of-defenc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g"/><Relationship Id="rId1" Type="http://schemas.openxmlformats.org/officeDocument/2006/relationships/slideLayout" Target="../slideLayouts/slideLayout4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jpe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3" Type="http://schemas.openxmlformats.org/officeDocument/2006/relationships/hyperlink" Target="http://usacac.army.mil/organizations/cace/lrec"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hyperlink" Target="https://www.youtube.com/playlist?list=PLkGvnfy3IadNRMPT-sNHpAsz8a3npWBH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8.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D1021"/>
        </a:solidFill>
        <a:effectLst/>
      </p:bgPr>
    </p:bg>
    <p:spTree>
      <p:nvGrpSpPr>
        <p:cNvPr id="1" name=""/>
        <p:cNvGrpSpPr/>
        <p:nvPr/>
      </p:nvGrpSpPr>
      <p:grpSpPr>
        <a:xfrm>
          <a:off x="0" y="0"/>
          <a:ext cx="0" cy="0"/>
          <a:chOff x="0" y="0"/>
          <a:chExt cx="0" cy="0"/>
        </a:xfrm>
      </p:grpSpPr>
      <p:sp>
        <p:nvSpPr>
          <p:cNvPr id="5" name="Rectangle 4"/>
          <p:cNvSpPr/>
          <p:nvPr/>
        </p:nvSpPr>
        <p:spPr>
          <a:xfrm>
            <a:off x="3581401" y="5450681"/>
            <a:ext cx="4710113" cy="357790"/>
          </a:xfrm>
          <a:prstGeom prst="rect">
            <a:avLst/>
          </a:prstGeom>
        </p:spPr>
        <p:txBody>
          <a:bodyPr>
            <a:spAutoFit/>
          </a:bodyPr>
          <a:lstStyle/>
          <a:p>
            <a:pPr algn="ctr" defTabSz="384572" fontAlgn="base">
              <a:spcBef>
                <a:spcPct val="0"/>
              </a:spcBef>
              <a:spcAft>
                <a:spcPct val="0"/>
              </a:spcAft>
              <a:defRPr/>
            </a:pPr>
            <a:endParaRPr lang="en-US" sz="750" b="1" i="1">
              <a:solidFill>
                <a:srgbClr val="17375E"/>
              </a:solidFill>
              <a:effectLst>
                <a:outerShdw blurRad="38100" dist="38100" dir="2700000" algn="tl">
                  <a:srgbClr val="000000"/>
                </a:outerShdw>
              </a:effectLst>
              <a:latin typeface="Arial" pitchFamily="34" charset="0"/>
              <a:cs typeface="Arial" panose="020B0604020202020204" pitchFamily="34" charset="0"/>
            </a:endParaRPr>
          </a:p>
          <a:p>
            <a:pPr algn="ctr" defTabSz="384572" fontAlgn="base">
              <a:spcBef>
                <a:spcPct val="0"/>
              </a:spcBef>
              <a:spcAft>
                <a:spcPct val="0"/>
              </a:spcAft>
              <a:defRPr/>
            </a:pPr>
            <a:endParaRPr lang="en-US" sz="975" i="1">
              <a:solidFill>
                <a:srgbClr val="000000"/>
              </a:solidFill>
              <a:cs typeface="Arial" panose="020B0604020202020204" pitchFamily="34" charset="0"/>
            </a:endParaRPr>
          </a:p>
        </p:txBody>
      </p:sp>
      <p:pic>
        <p:nvPicPr>
          <p:cNvPr id="11981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4251" y="879873"/>
            <a:ext cx="5072063"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Rectangle 7"/>
          <p:cNvSpPr>
            <a:spLocks noChangeArrowheads="1"/>
          </p:cNvSpPr>
          <p:nvPr/>
        </p:nvSpPr>
        <p:spPr bwMode="auto">
          <a:xfrm>
            <a:off x="4541581" y="5539980"/>
            <a:ext cx="29754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763">
              <a:defRPr sz="4400" b="1">
                <a:solidFill>
                  <a:schemeClr val="hlink"/>
                </a:solidFill>
                <a:latin typeface="Garamond" panose="02020404030301010803" pitchFamily="18" charset="0"/>
                <a:cs typeface="Arial" panose="020B0604020202020204" pitchFamily="34" charset="0"/>
              </a:defRPr>
            </a:lvl1pPr>
            <a:lvl2pPr marL="742950" indent="-285750" defTabSz="512763">
              <a:defRPr sz="4400" b="1">
                <a:solidFill>
                  <a:schemeClr val="hlink"/>
                </a:solidFill>
                <a:latin typeface="Garamond" panose="02020404030301010803" pitchFamily="18" charset="0"/>
                <a:cs typeface="Arial" panose="020B0604020202020204" pitchFamily="34" charset="0"/>
              </a:defRPr>
            </a:lvl2pPr>
            <a:lvl3pPr marL="1143000" indent="-228600" defTabSz="512763">
              <a:defRPr sz="4400" b="1">
                <a:solidFill>
                  <a:schemeClr val="hlink"/>
                </a:solidFill>
                <a:latin typeface="Garamond" panose="02020404030301010803" pitchFamily="18" charset="0"/>
                <a:cs typeface="Arial" panose="020B0604020202020204" pitchFamily="34" charset="0"/>
              </a:defRPr>
            </a:lvl3pPr>
            <a:lvl4pPr marL="1600200" indent="-228600" defTabSz="512763">
              <a:defRPr sz="4400" b="1">
                <a:solidFill>
                  <a:schemeClr val="hlink"/>
                </a:solidFill>
                <a:latin typeface="Garamond" panose="02020404030301010803" pitchFamily="18" charset="0"/>
                <a:cs typeface="Arial" panose="020B0604020202020204" pitchFamily="34" charset="0"/>
              </a:defRPr>
            </a:lvl4pPr>
            <a:lvl5pPr marL="2057400" indent="-228600" defTabSz="512763">
              <a:defRPr sz="4400" b="1">
                <a:solidFill>
                  <a:schemeClr val="hlink"/>
                </a:solidFill>
                <a:latin typeface="Garamond" panose="02020404030301010803" pitchFamily="18" charset="0"/>
                <a:cs typeface="Arial" panose="020B0604020202020204" pitchFamily="34" charset="0"/>
              </a:defRPr>
            </a:lvl5pPr>
            <a:lvl6pPr marL="2514600" indent="-228600" defTabSz="512763" eaLnBrk="0" fontAlgn="base" hangingPunct="0">
              <a:spcBef>
                <a:spcPct val="0"/>
              </a:spcBef>
              <a:spcAft>
                <a:spcPct val="0"/>
              </a:spcAft>
              <a:defRPr sz="4400" b="1">
                <a:solidFill>
                  <a:schemeClr val="hlink"/>
                </a:solidFill>
                <a:latin typeface="Garamond" panose="02020404030301010803" pitchFamily="18" charset="0"/>
                <a:cs typeface="Arial" panose="020B0604020202020204" pitchFamily="34" charset="0"/>
              </a:defRPr>
            </a:lvl6pPr>
            <a:lvl7pPr marL="2971800" indent="-228600" defTabSz="512763" eaLnBrk="0" fontAlgn="base" hangingPunct="0">
              <a:spcBef>
                <a:spcPct val="0"/>
              </a:spcBef>
              <a:spcAft>
                <a:spcPct val="0"/>
              </a:spcAft>
              <a:defRPr sz="4400" b="1">
                <a:solidFill>
                  <a:schemeClr val="hlink"/>
                </a:solidFill>
                <a:latin typeface="Garamond" panose="02020404030301010803" pitchFamily="18" charset="0"/>
                <a:cs typeface="Arial" panose="020B0604020202020204" pitchFamily="34" charset="0"/>
              </a:defRPr>
            </a:lvl7pPr>
            <a:lvl8pPr marL="3429000" indent="-228600" defTabSz="512763" eaLnBrk="0" fontAlgn="base" hangingPunct="0">
              <a:spcBef>
                <a:spcPct val="0"/>
              </a:spcBef>
              <a:spcAft>
                <a:spcPct val="0"/>
              </a:spcAft>
              <a:defRPr sz="4400" b="1">
                <a:solidFill>
                  <a:schemeClr val="hlink"/>
                </a:solidFill>
                <a:latin typeface="Garamond" panose="02020404030301010803" pitchFamily="18" charset="0"/>
                <a:cs typeface="Arial" panose="020B0604020202020204" pitchFamily="34" charset="0"/>
              </a:defRPr>
            </a:lvl8pPr>
            <a:lvl9pPr marL="3886200" indent="-228600" defTabSz="512763" eaLnBrk="0" fontAlgn="base" hangingPunct="0">
              <a:spcBef>
                <a:spcPct val="0"/>
              </a:spcBef>
              <a:spcAft>
                <a:spcPct val="0"/>
              </a:spcAft>
              <a:defRPr sz="4400" b="1">
                <a:solidFill>
                  <a:schemeClr val="hlink"/>
                </a:solidFill>
                <a:latin typeface="Garamond" panose="02020404030301010803" pitchFamily="18" charset="0"/>
                <a:cs typeface="Arial" panose="020B0604020202020204" pitchFamily="34" charset="0"/>
              </a:defRPr>
            </a:lvl9pPr>
          </a:lstStyle>
          <a:p>
            <a:pPr algn="ctr" defTabSz="384572" fontAlgn="base">
              <a:spcBef>
                <a:spcPct val="0"/>
              </a:spcBef>
              <a:spcAft>
                <a:spcPct val="0"/>
              </a:spcAft>
            </a:pPr>
            <a:r>
              <a:rPr lang="en-US" altLang="en-US" sz="2400" i="1" dirty="0" smtClean="0">
                <a:solidFill>
                  <a:srgbClr val="2E75B6"/>
                </a:solidFill>
                <a:latin typeface=" Arial"/>
              </a:rPr>
              <a:t>30 September 2021</a:t>
            </a:r>
            <a:endParaRPr lang="en-US" altLang="en-US" sz="2400" b="0" i="1" dirty="0">
              <a:solidFill>
                <a:srgbClr val="2E75B6"/>
              </a:solidFill>
              <a:latin typeface=" Arial"/>
            </a:endParaRPr>
          </a:p>
        </p:txBody>
      </p:sp>
    </p:spTree>
    <p:extLst>
      <p:ext uri="{BB962C8B-B14F-4D97-AF65-F5344CB8AC3E}">
        <p14:creationId xmlns:p14="http://schemas.microsoft.com/office/powerpoint/2010/main" val="2160988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1">
            <a:extLst>
              <a:ext uri="{FF2B5EF4-FFF2-40B4-BE49-F238E27FC236}">
                <a16:creationId xmlns:a16="http://schemas.microsoft.com/office/drawing/2014/main" id="{39037909-937C-495B-A57B-9790016543E2}"/>
              </a:ext>
            </a:extLst>
          </p:cNvPr>
          <p:cNvSpPr>
            <a:spLocks noGrp="1"/>
          </p:cNvSpPr>
          <p:nvPr>
            <p:ph sz="half" idx="1"/>
          </p:nvPr>
        </p:nvSpPr>
        <p:spPr>
          <a:xfrm>
            <a:off x="575999" y="1223999"/>
            <a:ext cx="6520125" cy="5071589"/>
          </a:xfrm>
        </p:spPr>
        <p:txBody>
          <a:bodyPr lIns="91440" tIns="45720" rIns="91440" bIns="45720" anchor="t"/>
          <a:lstStyle/>
          <a:p>
            <a:r>
              <a:rPr lang="en-US" sz="1600" b="1" dirty="0">
                <a:latin typeface="Arial"/>
                <a:cs typeface="Arial"/>
              </a:rPr>
              <a:t>The Integrated Review</a:t>
            </a:r>
            <a:endParaRPr lang="en-US" sz="1600" b="1"/>
          </a:p>
          <a:p>
            <a:pPr lvl="1">
              <a:buFont typeface="Arial" panose="020B0604020202020204" pitchFamily="34" charset="0"/>
              <a:buChar char="•"/>
            </a:pPr>
            <a:r>
              <a:rPr lang="en-US" sz="1600" dirty="0">
                <a:latin typeface="Arial"/>
                <a:cs typeface="Arial"/>
              </a:rPr>
              <a:t>'Global Britain'</a:t>
            </a:r>
            <a:endParaRPr lang="en-US" sz="1600"/>
          </a:p>
          <a:p>
            <a:pPr lvl="1">
              <a:buClr>
                <a:srgbClr val="79863C"/>
              </a:buClr>
              <a:buFont typeface="Arial" panose="020B0604020202020204" pitchFamily="34" charset="0"/>
              <a:buChar char="•"/>
            </a:pPr>
            <a:r>
              <a:rPr lang="en-US" sz="1600" dirty="0">
                <a:latin typeface="Arial"/>
                <a:cs typeface="Arial"/>
              </a:rPr>
              <a:t>combines the UKs soft and hard power</a:t>
            </a:r>
          </a:p>
          <a:p>
            <a:r>
              <a:rPr lang="en-US" sz="1600" b="1" dirty="0" err="1">
                <a:latin typeface="Arial"/>
                <a:cs typeface="Arial"/>
              </a:rPr>
              <a:t>Defence</a:t>
            </a:r>
            <a:r>
              <a:rPr lang="en-US" sz="1600" b="1" dirty="0">
                <a:latin typeface="Arial"/>
                <a:cs typeface="Arial"/>
              </a:rPr>
              <a:t> Command Paper</a:t>
            </a:r>
          </a:p>
          <a:p>
            <a:pPr marL="285750" indent="-285750">
              <a:buFont typeface="Arial" panose="020B0604020202020204" pitchFamily="34" charset="0"/>
              <a:buChar char="•"/>
            </a:pPr>
            <a:r>
              <a:rPr lang="en-GB" sz="1600" dirty="0">
                <a:latin typeface="Arial"/>
                <a:cs typeface="Arial"/>
              </a:rPr>
              <a:t>more present and active around the world</a:t>
            </a:r>
          </a:p>
          <a:p>
            <a:pPr lvl="1">
              <a:buFont typeface="Arial" panose="020B0604020202020204" pitchFamily="34" charset="0"/>
              <a:buChar char="•"/>
            </a:pPr>
            <a:r>
              <a:rPr lang="en-GB" sz="1600" dirty="0">
                <a:latin typeface="Arial"/>
                <a:cs typeface="Arial"/>
              </a:rPr>
              <a:t>below the threshold of open conflict </a:t>
            </a:r>
            <a:endParaRPr lang="en-GB" sz="1600" dirty="0"/>
          </a:p>
          <a:p>
            <a:pPr lvl="1">
              <a:buFont typeface="Arial" panose="020B0604020202020204" pitchFamily="34" charset="0"/>
              <a:buChar char="•"/>
            </a:pPr>
            <a:r>
              <a:rPr lang="en-GB" sz="1600" dirty="0">
                <a:latin typeface="Arial"/>
                <a:cs typeface="Arial"/>
              </a:rPr>
              <a:t>"partner our friends and enable our allies, whether they are in the Euro-Atlantic, the Indo-Pacific, or beyond.”</a:t>
            </a:r>
            <a:endParaRPr lang="en-GB" sz="1600" dirty="0"/>
          </a:p>
          <a:p>
            <a:pPr marL="285750" indent="-285750">
              <a:buFont typeface="Arial" panose="020B0604020202020204" pitchFamily="34" charset="0"/>
              <a:buChar char="•"/>
            </a:pPr>
            <a:r>
              <a:rPr lang="en-GB" sz="1600" dirty="0">
                <a:latin typeface="Arial"/>
                <a:cs typeface="Arial"/>
              </a:rPr>
              <a:t>‘push back to protect our values and global interests’</a:t>
            </a:r>
          </a:p>
          <a:p>
            <a:pPr marL="285750" indent="-285750">
              <a:buFont typeface="Arial" panose="020B0604020202020204" pitchFamily="34" charset="0"/>
              <a:buChar char="•"/>
            </a:pPr>
            <a:r>
              <a:rPr lang="en-GB" sz="1600" dirty="0">
                <a:latin typeface="Arial"/>
                <a:cs typeface="Arial"/>
              </a:rPr>
              <a:t>designed for permanent and persistent global engagement.</a:t>
            </a:r>
          </a:p>
          <a:p>
            <a:pPr marL="285750" indent="-285750">
              <a:buFont typeface="Arial" panose="020B0604020202020204" pitchFamily="34" charset="0"/>
              <a:buChar char="•"/>
            </a:pPr>
            <a:r>
              <a:rPr lang="en-GB" sz="1600" dirty="0">
                <a:latin typeface="Arial"/>
                <a:cs typeface="Arial"/>
              </a:rPr>
              <a:t>Aims:</a:t>
            </a:r>
            <a:endParaRPr lang="en-GB" sz="1600" dirty="0"/>
          </a:p>
          <a:p>
            <a:pPr marL="1028700" lvl="1">
              <a:buFont typeface="Arial" panose="020B0604020202020204" pitchFamily="34" charset="0"/>
              <a:buChar char="•"/>
            </a:pPr>
            <a:r>
              <a:rPr lang="en-GB" sz="1600" dirty="0">
                <a:latin typeface="Arial"/>
                <a:cs typeface="Arial"/>
              </a:rPr>
              <a:t>Integrated across all 5 domains</a:t>
            </a:r>
          </a:p>
          <a:p>
            <a:pPr marL="1028700" lvl="1">
              <a:buFont typeface="Arial" panose="020B0604020202020204" pitchFamily="34" charset="0"/>
              <a:buChar char="•"/>
            </a:pPr>
            <a:r>
              <a:rPr lang="en-GB" sz="1600" dirty="0">
                <a:latin typeface="Arial"/>
                <a:cs typeface="Arial"/>
              </a:rPr>
              <a:t>Integrated nationally</a:t>
            </a:r>
          </a:p>
          <a:p>
            <a:pPr marL="1028700" lvl="1">
              <a:buFont typeface="Arial" panose="020B0604020202020204" pitchFamily="34" charset="0"/>
              <a:buChar char="•"/>
            </a:pPr>
            <a:r>
              <a:rPr lang="en-GB" sz="1600" dirty="0">
                <a:latin typeface="Arial"/>
                <a:cs typeface="Arial"/>
              </a:rPr>
              <a:t>Engaged Internationally</a:t>
            </a:r>
          </a:p>
          <a:p>
            <a:pPr marL="1028700" lvl="1">
              <a:buFont typeface="Arial" panose="020B0604020202020204" pitchFamily="34" charset="0"/>
              <a:buChar char="•"/>
            </a:pPr>
            <a:r>
              <a:rPr lang="en-GB" sz="1600" dirty="0">
                <a:latin typeface="Arial"/>
                <a:cs typeface="Arial"/>
              </a:rPr>
              <a:t>More Assertive</a:t>
            </a:r>
          </a:p>
          <a:p>
            <a:pPr marL="1028700" lvl="1">
              <a:buFont typeface="Arial" panose="020B0604020202020204" pitchFamily="34" charset="0"/>
              <a:buChar char="•"/>
            </a:pPr>
            <a:r>
              <a:rPr lang="en-GB" sz="1600" dirty="0">
                <a:latin typeface="Arial"/>
                <a:cs typeface="Arial"/>
              </a:rPr>
              <a:t>Information-led</a:t>
            </a:r>
          </a:p>
          <a:p>
            <a:pPr lvl="1" indent="0">
              <a:buNone/>
            </a:pPr>
            <a:endParaRPr lang="en-GB" dirty="0"/>
          </a:p>
          <a:p>
            <a:pPr marL="285750" indent="-285750">
              <a:buFont typeface="Arial" panose="020B0604020202020204" pitchFamily="34" charset="0"/>
              <a:buChar char="•"/>
            </a:pPr>
            <a:endParaRPr lang="en-US" dirty="0"/>
          </a:p>
        </p:txBody>
      </p:sp>
      <p:pic>
        <p:nvPicPr>
          <p:cNvPr id="9" name="Picture 8" descr="Graphical user interface, website&#10;&#10;Description automatically generated">
            <a:extLst>
              <a:ext uri="{FF2B5EF4-FFF2-40B4-BE49-F238E27FC236}">
                <a16:creationId xmlns:a16="http://schemas.microsoft.com/office/drawing/2014/main" id="{A3836B9E-4DE3-4DE6-8CA8-527036F03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3293" y="1157325"/>
            <a:ext cx="3364763" cy="4858864"/>
          </a:xfrm>
          <a:prstGeom prst="rect">
            <a:avLst/>
          </a:prstGeom>
          <a:noFill/>
        </p:spPr>
      </p:pic>
      <p:sp>
        <p:nvSpPr>
          <p:cNvPr id="3" name="Title 2">
            <a:extLst>
              <a:ext uri="{FF2B5EF4-FFF2-40B4-BE49-F238E27FC236}">
                <a16:creationId xmlns:a16="http://schemas.microsoft.com/office/drawing/2014/main" id="{A6FA6DF4-04C1-413A-AEBE-D0A44417AC9E}"/>
              </a:ext>
            </a:extLst>
          </p:cNvPr>
          <p:cNvSpPr>
            <a:spLocks noGrp="1"/>
          </p:cNvSpPr>
          <p:nvPr>
            <p:ph type="ctrTitle"/>
          </p:nvPr>
        </p:nvSpPr>
        <p:spPr>
          <a:xfrm>
            <a:off x="576000" y="251460"/>
            <a:ext cx="3019816" cy="318805"/>
          </a:xfrm>
        </p:spPr>
        <p:txBody>
          <a:bodyPr wrap="none" lIns="72000" rIns="72000" anchor="b">
            <a:normAutofit/>
          </a:bodyPr>
          <a:lstStyle/>
          <a:p>
            <a:r>
              <a:rPr lang="en-US" b="0" i="0" kern="1200" cap="all" baseline="0" dirty="0">
                <a:latin typeface="Arial Narrow" panose="020B0606020202030204" pitchFamily="34" charset="0"/>
                <a:ea typeface="+mj-ea"/>
                <a:cs typeface="+mj-cs"/>
              </a:rPr>
              <a:t>Competition in the </a:t>
            </a:r>
            <a:r>
              <a:rPr lang="en-US" b="0" i="0" kern="1200" cap="all" baseline="0" dirty="0" err="1">
                <a:latin typeface="Arial Narrow" panose="020B0606020202030204" pitchFamily="34" charset="0"/>
                <a:ea typeface="+mj-ea"/>
                <a:cs typeface="+mj-cs"/>
              </a:rPr>
              <a:t>indo</a:t>
            </a:r>
            <a:r>
              <a:rPr lang="en-US" b="0" i="0" kern="1200" cap="all" baseline="0" dirty="0">
                <a:latin typeface="Arial Narrow" panose="020B0606020202030204" pitchFamily="34" charset="0"/>
                <a:ea typeface="+mj-ea"/>
                <a:cs typeface="+mj-cs"/>
              </a:rPr>
              <a:t>-pacific</a:t>
            </a:r>
          </a:p>
        </p:txBody>
      </p:sp>
      <p:sp>
        <p:nvSpPr>
          <p:cNvPr id="4" name="Text Placeholder 3">
            <a:extLst>
              <a:ext uri="{FF2B5EF4-FFF2-40B4-BE49-F238E27FC236}">
                <a16:creationId xmlns:a16="http://schemas.microsoft.com/office/drawing/2014/main" id="{75F535BA-CA8D-40AC-8CE7-04B46CDFD089}"/>
              </a:ext>
            </a:extLst>
          </p:cNvPr>
          <p:cNvSpPr>
            <a:spLocks noGrp="1"/>
          </p:cNvSpPr>
          <p:nvPr>
            <p:ph type="body" sz="quarter" idx="13"/>
          </p:nvPr>
        </p:nvSpPr>
        <p:spPr>
          <a:xfrm>
            <a:off x="575999" y="561127"/>
            <a:ext cx="4984541" cy="481767"/>
          </a:xfrm>
        </p:spPr>
        <p:txBody>
          <a:bodyPr wrap="none" lIns="72000" tIns="36000" rIns="72000" bIns="36000" anchor="ctr" anchorCtr="0">
            <a:normAutofit/>
          </a:bodyPr>
          <a:lstStyle/>
          <a:p>
            <a:r>
              <a:rPr lang="en-GB" dirty="0"/>
              <a:t>The UK’s defence command paper</a:t>
            </a:r>
          </a:p>
        </p:txBody>
      </p:sp>
      <p:sp>
        <p:nvSpPr>
          <p:cNvPr id="5" name="Slide Number Placeholder 4">
            <a:extLst>
              <a:ext uri="{FF2B5EF4-FFF2-40B4-BE49-F238E27FC236}">
                <a16:creationId xmlns:a16="http://schemas.microsoft.com/office/drawing/2014/main" id="{D4D78E9B-F258-4189-8BBA-032965AAF205}"/>
              </a:ext>
            </a:extLst>
          </p:cNvPr>
          <p:cNvSpPr>
            <a:spLocks noGrp="1"/>
          </p:cNvSpPr>
          <p:nvPr>
            <p:ph type="sldNum" sz="quarter" idx="12"/>
          </p:nvPr>
        </p:nvSpPr>
        <p:spPr>
          <a:xfrm>
            <a:off x="216000" y="6397448"/>
            <a:ext cx="367943" cy="255600"/>
          </a:xfrm>
        </p:spPr>
        <p:txBody>
          <a:bodyPr anchor="ctr">
            <a:normAutofit/>
          </a:bodyPr>
          <a:lstStyle/>
          <a:p>
            <a:pPr>
              <a:spcAft>
                <a:spcPts val="600"/>
              </a:spcAft>
              <a:defRPr/>
            </a:pPr>
            <a:fld id="{28811FC5-B1A5-4ED5-9677-06BE0FAEF3F6}" type="slidenum">
              <a:rPr lang="en-GB" smtClean="0"/>
              <a:pPr>
                <a:spcAft>
                  <a:spcPts val="600"/>
                </a:spcAft>
                <a:defRPr/>
              </a:pPr>
              <a:t>10</a:t>
            </a:fld>
            <a:endParaRPr lang="en-GB"/>
          </a:p>
        </p:txBody>
      </p:sp>
      <p:sp>
        <p:nvSpPr>
          <p:cNvPr id="28" name="TextBox 27">
            <a:extLst>
              <a:ext uri="{FF2B5EF4-FFF2-40B4-BE49-F238E27FC236}">
                <a16:creationId xmlns:a16="http://schemas.microsoft.com/office/drawing/2014/main" id="{1995A194-3678-407C-8764-E2C12227E05C}"/>
              </a:ext>
            </a:extLst>
          </p:cNvPr>
          <p:cNvSpPr txBox="1"/>
          <p:nvPr/>
        </p:nvSpPr>
        <p:spPr>
          <a:xfrm>
            <a:off x="575999" y="6397448"/>
            <a:ext cx="4320000" cy="257175"/>
          </a:xfrm>
          <a:prstGeom prst="rect">
            <a:avLst/>
          </a:prstGeom>
        </p:spPr>
        <p:txBody>
          <a:bodyPr lIns="72000" tIns="36000" rIns="72000" bIns="36000" rtlCol="0" anchor="ctr" anchorCtr="0">
            <a:normAutofit/>
          </a:bodyPr>
          <a:lstStyle/>
          <a:p>
            <a:pPr>
              <a:lnSpc>
                <a:spcPct val="90000"/>
              </a:lnSpc>
              <a:spcBef>
                <a:spcPts val="1000"/>
              </a:spcBef>
            </a:pPr>
            <a:r>
              <a:rPr lang="en-GB" sz="700" dirty="0">
                <a:solidFill>
                  <a:srgbClr val="000000"/>
                </a:solidFill>
                <a:ea typeface="+mn-lt"/>
                <a:cs typeface="+mn-lt"/>
                <a:hlinkClick r:id="rId4"/>
              </a:rPr>
              <a:t>Ministry of Defence Integrated Review Command Paper - GOV.UK (www.gov.uk)</a:t>
            </a:r>
            <a:endParaRPr lang="en-US">
              <a:solidFill>
                <a:srgbClr val="000000"/>
              </a:solidFill>
            </a:endParaRPr>
          </a:p>
        </p:txBody>
      </p:sp>
      <p:sp>
        <p:nvSpPr>
          <p:cNvPr id="32" name="Text Placeholder 7">
            <a:extLst>
              <a:ext uri="{FF2B5EF4-FFF2-40B4-BE49-F238E27FC236}">
                <a16:creationId xmlns:a16="http://schemas.microsoft.com/office/drawing/2014/main" id="{8A3FADC2-74D3-45B8-AE54-8A2B48FCD293}"/>
              </a:ext>
            </a:extLst>
          </p:cNvPr>
          <p:cNvSpPr>
            <a:spLocks noGrp="1"/>
          </p:cNvSpPr>
          <p:nvPr>
            <p:ph type="body" sz="quarter" idx="16"/>
          </p:nvPr>
        </p:nvSpPr>
        <p:spPr>
          <a:xfrm>
            <a:off x="4186272" y="34608"/>
            <a:ext cx="3833870" cy="216852"/>
          </a:xfrm>
        </p:spPr>
        <p:txBody>
          <a:bodyPr lIns="91440" tIns="45720" rIns="91440" bIns="45720" anchor="t"/>
          <a:lstStyle/>
          <a:p>
            <a:r>
              <a:rPr lang="en-US" dirty="0">
                <a:latin typeface="Arial"/>
                <a:cs typeface="Arial"/>
              </a:rPr>
              <a:t>UNCLAS</a:t>
            </a:r>
            <a:endParaRPr lang="en-US" dirty="0"/>
          </a:p>
        </p:txBody>
      </p:sp>
      <p:sp>
        <p:nvSpPr>
          <p:cNvPr id="37" name="Text Placeholder 8">
            <a:extLst>
              <a:ext uri="{FF2B5EF4-FFF2-40B4-BE49-F238E27FC236}">
                <a16:creationId xmlns:a16="http://schemas.microsoft.com/office/drawing/2014/main" id="{94E2FC3C-E2B8-434E-A5B4-4D9A06B8A58B}"/>
              </a:ext>
            </a:extLst>
          </p:cNvPr>
          <p:cNvSpPr>
            <a:spLocks noGrp="1"/>
          </p:cNvSpPr>
          <p:nvPr>
            <p:ph type="body" sz="quarter" idx="17"/>
          </p:nvPr>
        </p:nvSpPr>
        <p:spPr>
          <a:xfrm>
            <a:off x="4190082" y="6618875"/>
            <a:ext cx="3833870" cy="216852"/>
          </a:xfrm>
        </p:spPr>
        <p:txBody>
          <a:bodyPr lIns="91440" tIns="45720" rIns="91440" bIns="45720" anchor="t"/>
          <a:lstStyle/>
          <a:p>
            <a:r>
              <a:rPr lang="en-US" dirty="0">
                <a:latin typeface="Arial"/>
                <a:cs typeface="Arial"/>
              </a:rPr>
              <a:t>UNCLAS</a:t>
            </a:r>
            <a:endParaRPr lang="en-US" dirty="0"/>
          </a:p>
        </p:txBody>
      </p:sp>
    </p:spTree>
    <p:extLst>
      <p:ext uri="{BB962C8B-B14F-4D97-AF65-F5344CB8AC3E}">
        <p14:creationId xmlns:p14="http://schemas.microsoft.com/office/powerpoint/2010/main" val="3028289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7FAEA3-8580-4BC9-A8DB-7E0C77001B9A}"/>
              </a:ext>
            </a:extLst>
          </p:cNvPr>
          <p:cNvSpPr>
            <a:spLocks noGrp="1"/>
          </p:cNvSpPr>
          <p:nvPr>
            <p:ph idx="1"/>
          </p:nvPr>
        </p:nvSpPr>
        <p:spPr>
          <a:xfrm>
            <a:off x="583942" y="1131119"/>
            <a:ext cx="11317325" cy="5403323"/>
          </a:xfrm>
        </p:spPr>
        <p:txBody>
          <a:bodyPr lIns="91440" tIns="45720" rIns="91440" bIns="45720" anchor="t"/>
          <a:lstStyle/>
          <a:p>
            <a:pPr marL="342900" indent="-342900">
              <a:buFont typeface="Arial" panose="020B0604020202020204" pitchFamily="34" charset="0"/>
              <a:buChar char="•"/>
            </a:pPr>
            <a:r>
              <a:rPr lang="en-GB" sz="2000" dirty="0">
                <a:latin typeface="Arial"/>
                <a:cs typeface="Arial"/>
              </a:rPr>
              <a:t>The Indo-Pacific region matters to the UK: it is critical to our economy, our security and our global ambition to support open societies. .</a:t>
            </a:r>
          </a:p>
          <a:p>
            <a:pPr marL="342900" indent="-342900">
              <a:buFont typeface="Arial" panose="020B0604020202020204" pitchFamily="34" charset="0"/>
              <a:buChar char="•"/>
            </a:pPr>
            <a:r>
              <a:rPr lang="en-GB" sz="2000" dirty="0">
                <a:latin typeface="Arial"/>
                <a:cs typeface="Arial"/>
              </a:rPr>
              <a:t>At least 1.7 million British citizens live across the region.</a:t>
            </a:r>
          </a:p>
          <a:p>
            <a:pPr marL="342900" indent="-342900">
              <a:buFont typeface="Arial" panose="020B0604020202020204" pitchFamily="34" charset="0"/>
              <a:buChar char="•"/>
            </a:pPr>
            <a:r>
              <a:rPr lang="en-GB" sz="2000" dirty="0"/>
              <a:t>Defence will:</a:t>
            </a:r>
          </a:p>
          <a:p>
            <a:pPr marL="800100" lvl="1" indent="-342900">
              <a:buFont typeface="Arial" panose="020B0604020202020204" pitchFamily="34" charset="0"/>
              <a:buChar char="•"/>
            </a:pPr>
            <a:r>
              <a:rPr lang="en-GB" sz="2000" dirty="0"/>
              <a:t>Increase capacity building</a:t>
            </a:r>
          </a:p>
          <a:p>
            <a:pPr marL="800100" lvl="1" indent="-342900">
              <a:buFont typeface="Arial" panose="020B0604020202020204" pitchFamily="34" charset="0"/>
              <a:buChar char="•"/>
            </a:pPr>
            <a:r>
              <a:rPr lang="en-GB" sz="2000" dirty="0">
                <a:latin typeface="Arial"/>
                <a:cs typeface="Arial"/>
              </a:rPr>
              <a:t>Maximise regional engagement as part of the Carrie Strike Group (CSG) 21 deployment</a:t>
            </a:r>
          </a:p>
          <a:p>
            <a:pPr marL="800100" lvl="1" indent="-342900">
              <a:buFont typeface="Arial" panose="020B0604020202020204" pitchFamily="34" charset="0"/>
              <a:buChar char="•"/>
            </a:pPr>
            <a:r>
              <a:rPr lang="en-GB" sz="2000" dirty="0"/>
              <a:t>Increase our Maritime presence</a:t>
            </a:r>
          </a:p>
          <a:p>
            <a:pPr marL="800100" lvl="1" indent="-342900">
              <a:buFont typeface="Arial" panose="020B0604020202020204" pitchFamily="34" charset="0"/>
              <a:buChar char="•"/>
            </a:pPr>
            <a:r>
              <a:rPr lang="en-GB" sz="2000" dirty="0"/>
              <a:t>Pursue closer defence cooperation with the ASEAN nations</a:t>
            </a:r>
          </a:p>
          <a:p>
            <a:pPr marL="800100" lvl="1"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latin typeface="Arial"/>
                <a:cs typeface="Arial"/>
              </a:rPr>
              <a:t>Partners:</a:t>
            </a:r>
          </a:p>
          <a:p>
            <a:pPr marL="800100" lvl="1" indent="-342900">
              <a:buFont typeface="Arial" panose="020B0604020202020204" pitchFamily="34" charset="0"/>
              <a:buChar char="•"/>
            </a:pPr>
            <a:r>
              <a:rPr lang="en-GB" sz="2000" dirty="0">
                <a:latin typeface="Arial"/>
                <a:cs typeface="Arial"/>
              </a:rPr>
              <a:t>Partnership with India is a key pillar.</a:t>
            </a:r>
            <a:endParaRPr lang="en-GB"/>
          </a:p>
          <a:p>
            <a:pPr marL="800100" lvl="1" indent="-342900">
              <a:buFont typeface="Arial" panose="020B0604020202020204" pitchFamily="34" charset="0"/>
              <a:buChar char="•"/>
            </a:pPr>
            <a:r>
              <a:rPr lang="en-GB" sz="2000" dirty="0">
                <a:latin typeface="Arial"/>
                <a:cs typeface="Arial"/>
              </a:rPr>
              <a:t>Japan is our closest security partner in Asia</a:t>
            </a:r>
          </a:p>
          <a:p>
            <a:pPr marL="800100" lvl="1" indent="-342900">
              <a:buFont typeface="Arial" panose="020B0604020202020204" pitchFamily="34" charset="0"/>
              <a:buChar char="•"/>
            </a:pPr>
            <a:r>
              <a:rPr lang="en-GB" sz="2000" dirty="0"/>
              <a:t>Pakistan</a:t>
            </a:r>
          </a:p>
          <a:p>
            <a:pPr marL="800100" lvl="1" indent="-342900">
              <a:buFont typeface="Arial" panose="020B0604020202020204" pitchFamily="34" charset="0"/>
              <a:buChar char="•"/>
            </a:pPr>
            <a:r>
              <a:rPr lang="en-GB" sz="2000" dirty="0"/>
              <a:t>ROK</a:t>
            </a:r>
          </a:p>
          <a:p>
            <a:pPr marL="342900" indent="-342900">
              <a:buFont typeface="Arial" panose="020B0604020202020204" pitchFamily="34" charset="0"/>
              <a:buChar char="•"/>
            </a:pPr>
            <a:r>
              <a:rPr lang="en-GB" sz="2000" dirty="0">
                <a:latin typeface="Arial"/>
                <a:cs typeface="Arial"/>
              </a:rPr>
              <a:t>Basing – Royal Navy persistent Offshore Patrol Vessels and Littoral Response Group</a:t>
            </a: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u="sng" dirty="0"/>
          </a:p>
          <a:p>
            <a:endParaRPr lang="en-GB" dirty="0"/>
          </a:p>
          <a:p>
            <a:endParaRPr lang="en-GB" dirty="0"/>
          </a:p>
          <a:p>
            <a:r>
              <a:rPr lang="en-GB" dirty="0"/>
              <a:t> </a:t>
            </a:r>
          </a:p>
          <a:p>
            <a:endParaRPr lang="en-GB" dirty="0"/>
          </a:p>
          <a:p>
            <a:endParaRPr lang="en-GB" dirty="0"/>
          </a:p>
        </p:txBody>
      </p:sp>
      <p:sp>
        <p:nvSpPr>
          <p:cNvPr id="3" name="Title 2">
            <a:extLst>
              <a:ext uri="{FF2B5EF4-FFF2-40B4-BE49-F238E27FC236}">
                <a16:creationId xmlns:a16="http://schemas.microsoft.com/office/drawing/2014/main" id="{A6FA6DF4-04C1-413A-AEBE-D0A44417AC9E}"/>
              </a:ext>
            </a:extLst>
          </p:cNvPr>
          <p:cNvSpPr>
            <a:spLocks noGrp="1"/>
          </p:cNvSpPr>
          <p:nvPr>
            <p:ph type="ctrTitle"/>
          </p:nvPr>
        </p:nvSpPr>
        <p:spPr>
          <a:xfrm>
            <a:off x="576000" y="256333"/>
            <a:ext cx="3084544" cy="313932"/>
          </a:xfrm>
        </p:spPr>
        <p:txBody>
          <a:bodyPr/>
          <a:lstStyle/>
          <a:p>
            <a:r>
              <a:rPr lang="en-GB" dirty="0"/>
              <a:t>Competition in the </a:t>
            </a:r>
            <a:r>
              <a:rPr lang="en-GB" dirty="0" err="1"/>
              <a:t>indo</a:t>
            </a:r>
            <a:r>
              <a:rPr lang="en-GB" dirty="0"/>
              <a:t>-pacific</a:t>
            </a:r>
          </a:p>
        </p:txBody>
      </p:sp>
      <p:sp>
        <p:nvSpPr>
          <p:cNvPr id="4" name="Text Placeholder 3">
            <a:extLst>
              <a:ext uri="{FF2B5EF4-FFF2-40B4-BE49-F238E27FC236}">
                <a16:creationId xmlns:a16="http://schemas.microsoft.com/office/drawing/2014/main" id="{75F535BA-CA8D-40AC-8CE7-04B46CDFD089}"/>
              </a:ext>
            </a:extLst>
          </p:cNvPr>
          <p:cNvSpPr>
            <a:spLocks noGrp="1"/>
          </p:cNvSpPr>
          <p:nvPr>
            <p:ph type="body" sz="quarter" idx="10"/>
          </p:nvPr>
        </p:nvSpPr>
        <p:spPr>
          <a:xfrm>
            <a:off x="576000" y="561128"/>
            <a:ext cx="4165353" cy="405102"/>
          </a:xfrm>
        </p:spPr>
        <p:txBody>
          <a:bodyPr/>
          <a:lstStyle/>
          <a:p>
            <a:r>
              <a:rPr lang="en-GB" dirty="0"/>
              <a:t>Indo-pacific regional focus</a:t>
            </a:r>
          </a:p>
        </p:txBody>
      </p:sp>
      <p:sp>
        <p:nvSpPr>
          <p:cNvPr id="5" name="Slide Number Placeholder 4">
            <a:extLst>
              <a:ext uri="{FF2B5EF4-FFF2-40B4-BE49-F238E27FC236}">
                <a16:creationId xmlns:a16="http://schemas.microsoft.com/office/drawing/2014/main" id="{D4D78E9B-F258-4189-8BBA-032965AAF205}"/>
              </a:ext>
            </a:extLst>
          </p:cNvPr>
          <p:cNvSpPr>
            <a:spLocks noGrp="1"/>
          </p:cNvSpPr>
          <p:nvPr>
            <p:ph type="sldNum" sz="quarter" idx="12"/>
          </p:nvPr>
        </p:nvSpPr>
        <p:spPr/>
        <p:txBody>
          <a:bodyPr/>
          <a:lstStyle/>
          <a:p>
            <a:pPr>
              <a:defRPr/>
            </a:pPr>
            <a:fld id="{28811FC5-B1A5-4ED5-9677-06BE0FAEF3F6}" type="slidenum">
              <a:rPr lang="en-GB" smtClean="0"/>
              <a:pPr>
                <a:defRPr/>
              </a:pPr>
              <a:t>11</a:t>
            </a:fld>
            <a:endParaRPr lang="en-GB" dirty="0"/>
          </a:p>
        </p:txBody>
      </p:sp>
      <p:sp>
        <p:nvSpPr>
          <p:cNvPr id="7" name="Text Placeholder 6">
            <a:extLst>
              <a:ext uri="{FF2B5EF4-FFF2-40B4-BE49-F238E27FC236}">
                <a16:creationId xmlns:a16="http://schemas.microsoft.com/office/drawing/2014/main" id="{D429ABFF-3EC4-4E88-B05B-7EDB7F1F437B}"/>
              </a:ext>
            </a:extLst>
          </p:cNvPr>
          <p:cNvSpPr>
            <a:spLocks noGrp="1"/>
          </p:cNvSpPr>
          <p:nvPr>
            <p:ph type="body" sz="quarter" idx="16"/>
          </p:nvPr>
        </p:nvSpPr>
        <p:spPr/>
        <p:txBody>
          <a:bodyPr lIns="91440" tIns="45720" rIns="91440" bIns="45720" anchor="t"/>
          <a:lstStyle/>
          <a:p>
            <a:r>
              <a:rPr lang="en-GB" dirty="0">
                <a:latin typeface="Arial"/>
                <a:cs typeface="Arial"/>
              </a:rPr>
              <a:t>UNCLAS</a:t>
            </a:r>
            <a:endParaRPr lang="en-GB" dirty="0"/>
          </a:p>
        </p:txBody>
      </p:sp>
      <p:sp>
        <p:nvSpPr>
          <p:cNvPr id="6" name="Text Placeholder 8">
            <a:extLst>
              <a:ext uri="{FF2B5EF4-FFF2-40B4-BE49-F238E27FC236}">
                <a16:creationId xmlns:a16="http://schemas.microsoft.com/office/drawing/2014/main" id="{6D43A088-B622-40C4-B527-2FEF7AC9507E}"/>
              </a:ext>
            </a:extLst>
          </p:cNvPr>
          <p:cNvSpPr txBox="1">
            <a:spLocks/>
          </p:cNvSpPr>
          <p:nvPr/>
        </p:nvSpPr>
        <p:spPr>
          <a:xfrm>
            <a:off x="4190082" y="6618875"/>
            <a:ext cx="3833870" cy="216852"/>
          </a:xfrm>
          <a:prstGeom prst="rect">
            <a:avLst/>
          </a:prstGeom>
        </p:spPr>
        <p:txBody>
          <a:bodyPr lIns="91440" tIns="45720" rIns="91440" bIns="45720" anchor="t"/>
          <a:lstStyle>
            <a:lvl1pPr marL="0" indent="0" algn="ctr" defTabSz="914400" rtl="0" eaLnBrk="1" latinLnBrk="0" hangingPunct="1">
              <a:lnSpc>
                <a:spcPct val="90000"/>
              </a:lnSpc>
              <a:spcBef>
                <a:spcPts val="0"/>
              </a:spcBef>
              <a:buFont typeface="Arial" panose="020B0604020202020204" pitchFamily="34" charset="0"/>
              <a:buNone/>
              <a:defRPr sz="800" kern="1200" cap="all" spc="120" baseline="0">
                <a:solidFill>
                  <a:schemeClr val="bg1">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prstClr val="white">
                    <a:lumMod val="75000"/>
                  </a:prstClr>
                </a:solidFill>
                <a:latin typeface="Arial"/>
                <a:cs typeface="Arial"/>
              </a:rPr>
              <a:t>UNCLAS</a:t>
            </a:r>
            <a:endParaRPr lang="en-US" dirty="0">
              <a:solidFill>
                <a:prstClr val="white">
                  <a:lumMod val="75000"/>
                </a:prstClr>
              </a:solidFill>
            </a:endParaRPr>
          </a:p>
        </p:txBody>
      </p:sp>
    </p:spTree>
    <p:extLst>
      <p:ext uri="{BB962C8B-B14F-4D97-AF65-F5344CB8AC3E}">
        <p14:creationId xmlns:p14="http://schemas.microsoft.com/office/powerpoint/2010/main" val="1314276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C526C-AF0B-46D3-A33B-EF70ED24D1AC}"/>
              </a:ext>
            </a:extLst>
          </p:cNvPr>
          <p:cNvSpPr>
            <a:spLocks noGrp="1"/>
          </p:cNvSpPr>
          <p:nvPr>
            <p:ph type="ctrTitle"/>
          </p:nvPr>
        </p:nvSpPr>
        <p:spPr>
          <a:xfrm>
            <a:off x="1337325" y="113923"/>
            <a:ext cx="9144000" cy="1928192"/>
          </a:xfrm>
          <a:ln>
            <a:solidFill>
              <a:srgbClr val="C00000"/>
            </a:solidFill>
          </a:ln>
        </p:spPr>
        <p:txBody>
          <a:bodyPr>
            <a:normAutofit fontScale="90000"/>
          </a:bodyPr>
          <a:lstStyle/>
          <a:p>
            <a:r>
              <a:rPr lang="en-US" sz="5400" b="1" i="1" dirty="0">
                <a:solidFill>
                  <a:schemeClr val="accent1"/>
                </a:solidFill>
                <a:latin typeface="+mn-lt"/>
              </a:rPr>
              <a:t>Great Power Competition in the Pacific: Is Conflict Imminent?</a:t>
            </a:r>
          </a:p>
        </p:txBody>
      </p:sp>
      <p:sp>
        <p:nvSpPr>
          <p:cNvPr id="3" name="Subtitle 2">
            <a:extLst>
              <a:ext uri="{FF2B5EF4-FFF2-40B4-BE49-F238E27FC236}">
                <a16:creationId xmlns:a16="http://schemas.microsoft.com/office/drawing/2014/main" id="{94653E77-1633-4A47-9893-5AB109D4C14E}"/>
              </a:ext>
            </a:extLst>
          </p:cNvPr>
          <p:cNvSpPr>
            <a:spLocks noGrp="1"/>
          </p:cNvSpPr>
          <p:nvPr>
            <p:ph type="subTitle" idx="1"/>
          </p:nvPr>
        </p:nvSpPr>
        <p:spPr>
          <a:xfrm>
            <a:off x="1" y="2634558"/>
            <a:ext cx="12122590" cy="4223442"/>
          </a:xfrm>
          <a:ln>
            <a:solidFill>
              <a:srgbClr val="C00000"/>
            </a:solidFill>
          </a:ln>
        </p:spPr>
        <p:txBody>
          <a:bodyPr>
            <a:normAutofit/>
          </a:bodyPr>
          <a:lstStyle/>
          <a:p>
            <a:pPr>
              <a:spcBef>
                <a:spcPts val="0"/>
              </a:spcBef>
            </a:pPr>
            <a:endParaRPr lang="en-US" sz="2800" b="1" dirty="0"/>
          </a:p>
          <a:p>
            <a:pPr>
              <a:spcBef>
                <a:spcPts val="0"/>
              </a:spcBef>
            </a:pPr>
            <a:r>
              <a:rPr lang="en-US" sz="2800" b="1" dirty="0" smtClean="0">
                <a:latin typeface="Calibri" panose="020F0502020204030204" pitchFamily="34" charset="0"/>
                <a:ea typeface="Calibri" panose="020F0502020204030204" pitchFamily="34" charset="0"/>
                <a:cs typeface="Times New Roman" panose="02020603050405020304" pitchFamily="18" charset="0"/>
              </a:rPr>
              <a:t>Dr</a:t>
            </a:r>
            <a:r>
              <a:rPr lang="en-US" sz="2800" b="1" dirty="0">
                <a:latin typeface="Calibri" panose="020F0502020204030204" pitchFamily="34" charset="0"/>
                <a:ea typeface="Calibri" panose="020F0502020204030204" pitchFamily="34" charset="0"/>
                <a:cs typeface="Times New Roman" panose="02020603050405020304" pitchFamily="18" charset="0"/>
              </a:rPr>
              <a:t>. John H. </a:t>
            </a:r>
            <a:r>
              <a:rPr lang="en-US" sz="2800" b="1" dirty="0" smtClean="0">
                <a:latin typeface="Calibri" panose="020F0502020204030204" pitchFamily="34" charset="0"/>
                <a:ea typeface="Calibri" panose="020F0502020204030204" pitchFamily="34" charset="0"/>
                <a:cs typeface="Times New Roman" panose="02020603050405020304" pitchFamily="18" charset="0"/>
              </a:rPr>
              <a:t>Modinger</a:t>
            </a:r>
            <a:endParaRPr lang="en-US" sz="2800" b="1" dirty="0" smtClean="0"/>
          </a:p>
          <a:p>
            <a:pPr lvl="0">
              <a:spcBef>
                <a:spcPts val="0"/>
              </a:spcBef>
              <a:defRPr/>
            </a:pPr>
            <a:r>
              <a:rPr lang="en-US" sz="2800" b="1" dirty="0" smtClean="0"/>
              <a:t>Department </a:t>
            </a:r>
            <a:r>
              <a:rPr lang="en-US" sz="2800" b="1" dirty="0"/>
              <a:t>of Joint, Interagency and </a:t>
            </a:r>
            <a:r>
              <a:rPr lang="en-US" sz="2800" b="1" dirty="0" smtClean="0"/>
              <a:t>Multinational Operations </a:t>
            </a:r>
          </a:p>
          <a:p>
            <a:pPr lvl="0">
              <a:spcBef>
                <a:spcPts val="0"/>
              </a:spcBef>
              <a:defRPr/>
            </a:pPr>
            <a:r>
              <a:rPr lang="en-US" sz="2800" b="1" dirty="0" smtClean="0"/>
              <a:t>U.S. </a:t>
            </a:r>
            <a:r>
              <a:rPr lang="en-US" sz="2800" b="1" dirty="0"/>
              <a:t>Army Command &amp; General Staff College.</a:t>
            </a:r>
            <a:endParaRPr lang="en-US" altLang="en-US" sz="2800" kern="0" dirty="0">
              <a:solidFill>
                <a:srgbClr val="C00000"/>
              </a:solidFill>
              <a:cs typeface="Arial" panose="020B0604020202020204" pitchFamily="34" charset="0"/>
            </a:endParaRPr>
          </a:p>
          <a:p>
            <a:pPr lvl="0">
              <a:spcBef>
                <a:spcPts val="0"/>
              </a:spcBef>
              <a:defRPr/>
            </a:pPr>
            <a:endParaRPr lang="en-US" altLang="en-US" kern="0" dirty="0" smtClean="0">
              <a:solidFill>
                <a:srgbClr val="C00000"/>
              </a:solidFill>
              <a:cs typeface="Arial" panose="020B0604020202020204" pitchFamily="34" charset="0"/>
            </a:endParaRPr>
          </a:p>
          <a:p>
            <a:pPr lvl="0">
              <a:spcBef>
                <a:spcPts val="0"/>
              </a:spcBef>
              <a:defRPr/>
            </a:pPr>
            <a:r>
              <a:rPr lang="en-US" altLang="en-US" b="1" kern="0" dirty="0" smtClean="0">
                <a:solidFill>
                  <a:schemeClr val="accent1"/>
                </a:solidFill>
                <a:cs typeface="Arial" panose="020B0604020202020204" pitchFamily="34" charset="0"/>
              </a:rPr>
              <a:t>Presentation </a:t>
            </a:r>
            <a:r>
              <a:rPr lang="en-US" altLang="en-US" b="1" kern="0" dirty="0">
                <a:solidFill>
                  <a:schemeClr val="accent1"/>
                </a:solidFill>
                <a:cs typeface="Arial" panose="020B0604020202020204" pitchFamily="34" charset="0"/>
              </a:rPr>
              <a:t>for the</a:t>
            </a:r>
          </a:p>
          <a:p>
            <a:pPr lvl="0">
              <a:spcBef>
                <a:spcPts val="0"/>
              </a:spcBef>
              <a:defRPr/>
            </a:pPr>
            <a:r>
              <a:rPr lang="en-US" altLang="en-US" b="1" kern="0" dirty="0">
                <a:solidFill>
                  <a:schemeClr val="accent1"/>
                </a:solidFill>
                <a:cs typeface="Arial" panose="020B0604020202020204" pitchFamily="34" charset="0"/>
              </a:rPr>
              <a:t>Cultural and Area Studies Office </a:t>
            </a:r>
          </a:p>
          <a:p>
            <a:pPr lvl="0">
              <a:spcBef>
                <a:spcPts val="0"/>
              </a:spcBef>
              <a:defRPr/>
            </a:pPr>
            <a:r>
              <a:rPr lang="en-US" altLang="en-US" b="1" kern="0" dirty="0">
                <a:solidFill>
                  <a:schemeClr val="accent1"/>
                </a:solidFill>
                <a:cs typeface="Arial" panose="020B0604020202020204" pitchFamily="34" charset="0"/>
              </a:rPr>
              <a:t>U.S. Army Command and General Staff College</a:t>
            </a:r>
          </a:p>
          <a:p>
            <a:endParaRPr lang="en-US" sz="3200" dirty="0"/>
          </a:p>
          <a:p>
            <a:endParaRPr lang="en-US" sz="3200" dirty="0"/>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963" y="113923"/>
            <a:ext cx="833778" cy="76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957466" y="6217509"/>
            <a:ext cx="6096000" cy="461665"/>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1" u="none" strike="noStrike" kern="1200" cap="none" spc="0" normalizeH="0" baseline="0" noProof="0" dirty="0" smtClean="0">
                <a:ln>
                  <a:noFill/>
                </a:ln>
                <a:solidFill>
                  <a:srgbClr val="4472C4"/>
                </a:solidFill>
                <a:effectLst/>
                <a:uLnTx/>
                <a:uFillTx/>
                <a:latin typeface="Calibri" panose="020F0502020204030204"/>
                <a:ea typeface="+mn-ea"/>
                <a:cs typeface="Arial" panose="020B0604020202020204" pitchFamily="34" charset="0"/>
              </a:rPr>
              <a:t>30 September </a:t>
            </a:r>
            <a:r>
              <a:rPr kumimoji="0" lang="en-US" altLang="en-US" sz="1200" b="1" i="1"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2021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1" u="none" strike="noStrike" kern="1200" cap="none" spc="0" normalizeH="0" baseline="0" noProof="0" dirty="0">
                <a:ln>
                  <a:noFill/>
                </a:ln>
                <a:solidFill>
                  <a:srgbClr val="00B050"/>
                </a:solidFill>
                <a:effectLst/>
                <a:uLnTx/>
                <a:uFillTx/>
                <a:latin typeface="Calibri" panose="020F0502020204030204"/>
                <a:ea typeface="+mn-ea"/>
                <a:cs typeface="Arial" panose="020B0604020202020204" pitchFamily="34" charset="0"/>
              </a:rPr>
              <a:t>unclassified</a:t>
            </a:r>
          </a:p>
        </p:txBody>
      </p:sp>
      <p:pic>
        <p:nvPicPr>
          <p:cNvPr id="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9942" y="113923"/>
            <a:ext cx="77485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474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TextBox 2"/>
          <p:cNvSpPr txBox="1"/>
          <p:nvPr/>
        </p:nvSpPr>
        <p:spPr>
          <a:xfrm>
            <a:off x="1828801" y="3986074"/>
            <a:ext cx="3195962" cy="1569660"/>
          </a:xfrm>
          <a:prstGeom prst="rect">
            <a:avLst/>
          </a:prstGeom>
          <a:noFill/>
          <a:ln>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Calibri" panose="020F0502020204030204"/>
                <a:ea typeface="+mn-ea"/>
                <a:cs typeface="+mn-cs"/>
              </a:rPr>
              <a:t>The storm is coming.  When will Taiwan take it seriously and what should the U.S. do?</a:t>
            </a:r>
            <a:endParaRPr kumimoji="0" lang="en-US" sz="24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66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4507637" cy="300509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303" y="-1"/>
            <a:ext cx="3109157" cy="174890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05091"/>
            <a:ext cx="5137212" cy="385290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7460" y="-1"/>
            <a:ext cx="4574540" cy="68580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3555" y="1748900"/>
            <a:ext cx="3109157" cy="198705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32320" y="5202315"/>
            <a:ext cx="2485140" cy="1655684"/>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32320" y="3735956"/>
            <a:ext cx="2485140" cy="1657721"/>
          </a:xfrm>
          <a:prstGeom prst="rect">
            <a:avLst/>
          </a:prstGeom>
        </p:spPr>
      </p:pic>
    </p:spTree>
    <p:extLst>
      <p:ext uri="{BB962C8B-B14F-4D97-AF65-F5344CB8AC3E}">
        <p14:creationId xmlns:p14="http://schemas.microsoft.com/office/powerpoint/2010/main" val="3775724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365125"/>
            <a:ext cx="11549849" cy="602541"/>
          </a:xfrm>
          <a:ln>
            <a:solidFill>
              <a:schemeClr val="tx1"/>
            </a:solidFill>
          </a:ln>
        </p:spPr>
        <p:txBody>
          <a:bodyPr>
            <a:normAutofit/>
          </a:bodyPr>
          <a:lstStyle/>
          <a:p>
            <a:r>
              <a:rPr lang="en-US" sz="3200" dirty="0" smtClean="0"/>
              <a:t>Taiwan’s fate and U.S. involvement</a:t>
            </a:r>
            <a:endParaRPr lang="en-US" sz="3200" dirty="0"/>
          </a:p>
        </p:txBody>
      </p:sp>
      <p:sp>
        <p:nvSpPr>
          <p:cNvPr id="3" name="Content Placeholder 2"/>
          <p:cNvSpPr>
            <a:spLocks noGrp="1"/>
          </p:cNvSpPr>
          <p:nvPr>
            <p:ph idx="1"/>
          </p:nvPr>
        </p:nvSpPr>
        <p:spPr>
          <a:xfrm>
            <a:off x="337351" y="1384917"/>
            <a:ext cx="11549849" cy="5362112"/>
          </a:xfrm>
        </p:spPr>
        <p:txBody>
          <a:bodyPr>
            <a:normAutofit lnSpcReduction="10000"/>
          </a:bodyPr>
          <a:lstStyle/>
          <a:p>
            <a:r>
              <a:rPr lang="en-US" sz="2000" i="1" dirty="0" smtClean="0">
                <a:solidFill>
                  <a:srgbClr val="FF0000"/>
                </a:solidFill>
              </a:rPr>
              <a:t>“</a:t>
            </a:r>
            <a:r>
              <a:rPr lang="en-US" sz="2000" b="1" i="1" dirty="0" smtClean="0">
                <a:solidFill>
                  <a:srgbClr val="FF0000"/>
                </a:solidFill>
              </a:rPr>
              <a:t>No room for compromise or concessions”</a:t>
            </a:r>
            <a:r>
              <a:rPr lang="en-US" sz="2000" b="1" dirty="0" smtClean="0"/>
              <a:t> </a:t>
            </a:r>
            <a:r>
              <a:rPr lang="en-US" sz="2000" dirty="0" smtClean="0"/>
              <a:t>… warns US to stop </a:t>
            </a:r>
            <a:r>
              <a:rPr lang="en-US" sz="2000" b="1" i="1" dirty="0" smtClean="0">
                <a:solidFill>
                  <a:srgbClr val="FF0000"/>
                </a:solidFill>
              </a:rPr>
              <a:t>“playing with fire.”</a:t>
            </a:r>
          </a:p>
          <a:p>
            <a:pPr marL="0" indent="0">
              <a:buNone/>
            </a:pPr>
            <a:endParaRPr lang="en-US" sz="2000" b="1" i="1" dirty="0" smtClean="0">
              <a:solidFill>
                <a:srgbClr val="FF0000"/>
              </a:solidFill>
            </a:endParaRPr>
          </a:p>
          <a:p>
            <a:r>
              <a:rPr lang="en-US" sz="2000" dirty="0" smtClean="0"/>
              <a:t>Re: China’s threats to Taiwan … </a:t>
            </a:r>
            <a:r>
              <a:rPr lang="en-US" sz="2000" i="1" dirty="0" smtClean="0"/>
              <a:t>“</a:t>
            </a:r>
            <a:r>
              <a:rPr lang="en-US" sz="2000" b="1" i="1" dirty="0" smtClean="0">
                <a:solidFill>
                  <a:srgbClr val="FF0000"/>
                </a:solidFill>
              </a:rPr>
              <a:t>might be surprised to see how little visible impact the situation seems to be having on the everyday lives of the island’s 23 million inhabitants.”  </a:t>
            </a:r>
            <a:endParaRPr lang="en-US" sz="2000" b="1" i="1" dirty="0">
              <a:solidFill>
                <a:srgbClr val="FF0000"/>
              </a:solidFill>
            </a:endParaRPr>
          </a:p>
          <a:p>
            <a:pPr marL="0" indent="0">
              <a:buNone/>
            </a:pPr>
            <a:endParaRPr lang="en-US" sz="2000" b="1" i="1" dirty="0" smtClean="0">
              <a:solidFill>
                <a:srgbClr val="FF0000"/>
              </a:solidFill>
            </a:endParaRPr>
          </a:p>
          <a:p>
            <a:r>
              <a:rPr lang="en-US" sz="2000" u="sng" dirty="0" smtClean="0"/>
              <a:t>PLA</a:t>
            </a:r>
            <a:r>
              <a:rPr lang="en-US" sz="2000" dirty="0" smtClean="0"/>
              <a:t> active forces now </a:t>
            </a:r>
            <a:r>
              <a:rPr lang="en-US" sz="2000" u="sng" dirty="0" smtClean="0"/>
              <a:t>outnumber Taiwan’s by a factor of 12!</a:t>
            </a:r>
          </a:p>
          <a:p>
            <a:pPr marL="0" indent="0">
              <a:buNone/>
            </a:pPr>
            <a:endParaRPr lang="en-US" sz="2000" dirty="0" smtClean="0"/>
          </a:p>
          <a:p>
            <a:r>
              <a:rPr lang="en-US" sz="2000" i="1" dirty="0" smtClean="0"/>
              <a:t>“The </a:t>
            </a:r>
            <a:r>
              <a:rPr lang="en-US" sz="2000" b="1" i="1" dirty="0" smtClean="0">
                <a:solidFill>
                  <a:srgbClr val="FF0000"/>
                </a:solidFill>
              </a:rPr>
              <a:t>strongest driver of increased Chinese assertiveness </a:t>
            </a:r>
            <a:r>
              <a:rPr lang="en-US" sz="2000" i="1" dirty="0" smtClean="0"/>
              <a:t>is the </a:t>
            </a:r>
            <a:r>
              <a:rPr lang="en-US" sz="2000" b="1" i="1" dirty="0" smtClean="0">
                <a:solidFill>
                  <a:srgbClr val="FF0000"/>
                </a:solidFill>
              </a:rPr>
              <a:t>conviction that the Western system, and the US in particular, is in decay.”  </a:t>
            </a:r>
          </a:p>
          <a:p>
            <a:pPr marL="0" indent="0">
              <a:buNone/>
            </a:pPr>
            <a:endParaRPr lang="en-US" sz="2000" b="1" i="1" dirty="0" smtClean="0">
              <a:solidFill>
                <a:srgbClr val="FF0000"/>
              </a:solidFill>
            </a:endParaRPr>
          </a:p>
          <a:p>
            <a:r>
              <a:rPr lang="en-US" sz="2000" dirty="0" smtClean="0"/>
              <a:t>The </a:t>
            </a:r>
            <a:r>
              <a:rPr lang="en-US" sz="2000" b="1" dirty="0" smtClean="0">
                <a:solidFill>
                  <a:srgbClr val="0000FF"/>
                </a:solidFill>
              </a:rPr>
              <a:t>US should insist any new commitments</a:t>
            </a:r>
            <a:r>
              <a:rPr lang="en-US" sz="2000" dirty="0" smtClean="0"/>
              <a:t> to the island are </a:t>
            </a:r>
            <a:r>
              <a:rPr lang="en-US" sz="2000" b="1" dirty="0" smtClean="0">
                <a:solidFill>
                  <a:srgbClr val="0000FF"/>
                </a:solidFill>
              </a:rPr>
              <a:t>contingent upon Taipei’s continued willingness to invest in truly asymmetric capabilities</a:t>
            </a:r>
            <a:r>
              <a:rPr lang="en-US" sz="2000" dirty="0" smtClean="0"/>
              <a:t>.  </a:t>
            </a:r>
          </a:p>
          <a:p>
            <a:pPr marL="0" indent="0">
              <a:buNone/>
            </a:pPr>
            <a:endParaRPr lang="en-US" sz="2000" dirty="0"/>
          </a:p>
          <a:p>
            <a:r>
              <a:rPr lang="en-US" sz="2000" dirty="0" smtClean="0"/>
              <a:t>The US needs to </a:t>
            </a:r>
            <a:r>
              <a:rPr lang="en-US" sz="2000" b="1" dirty="0" smtClean="0">
                <a:solidFill>
                  <a:srgbClr val="0000FF"/>
                </a:solidFill>
              </a:rPr>
              <a:t>give Taiwan the external push it needs to reintroduce two-year compulsory military service—sends powerful message</a:t>
            </a:r>
            <a:r>
              <a:rPr lang="en-US" sz="2000" dirty="0" smtClean="0"/>
              <a:t> that the </a:t>
            </a:r>
            <a:r>
              <a:rPr lang="en-US" sz="2000" b="1" dirty="0" smtClean="0">
                <a:solidFill>
                  <a:srgbClr val="0000FF"/>
                </a:solidFill>
              </a:rPr>
              <a:t>Taiwanese are willing to make a major sacrifice to provide for their own defense.  </a:t>
            </a:r>
            <a:endParaRPr lang="en-US" sz="2000" b="1" dirty="0">
              <a:solidFill>
                <a:srgbClr val="0000FF"/>
              </a:solidFill>
            </a:endParaRPr>
          </a:p>
        </p:txBody>
      </p:sp>
    </p:spTree>
    <p:extLst>
      <p:ext uri="{BB962C8B-B14F-4D97-AF65-F5344CB8AC3E}">
        <p14:creationId xmlns:p14="http://schemas.microsoft.com/office/powerpoint/2010/main" val="3135098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C526C-AF0B-46D3-A33B-EF70ED24D1AC}"/>
              </a:ext>
            </a:extLst>
          </p:cNvPr>
          <p:cNvSpPr>
            <a:spLocks noGrp="1"/>
          </p:cNvSpPr>
          <p:nvPr>
            <p:ph type="ctrTitle"/>
          </p:nvPr>
        </p:nvSpPr>
        <p:spPr>
          <a:xfrm>
            <a:off x="1337325" y="113923"/>
            <a:ext cx="9144000" cy="1928192"/>
          </a:xfrm>
          <a:ln>
            <a:solidFill>
              <a:srgbClr val="C00000"/>
            </a:solidFill>
          </a:ln>
        </p:spPr>
        <p:txBody>
          <a:bodyPr>
            <a:normAutofit fontScale="90000"/>
          </a:bodyPr>
          <a:lstStyle/>
          <a:p>
            <a:r>
              <a:rPr lang="en-US" sz="5400" b="1" i="1" dirty="0">
                <a:solidFill>
                  <a:schemeClr val="accent1"/>
                </a:solidFill>
                <a:latin typeface="+mn-lt"/>
              </a:rPr>
              <a:t>Great Power Competition in the Pacific: Is Conflict Imminent?</a:t>
            </a:r>
          </a:p>
        </p:txBody>
      </p:sp>
      <p:sp>
        <p:nvSpPr>
          <p:cNvPr id="3" name="Subtitle 2">
            <a:extLst>
              <a:ext uri="{FF2B5EF4-FFF2-40B4-BE49-F238E27FC236}">
                <a16:creationId xmlns:a16="http://schemas.microsoft.com/office/drawing/2014/main" id="{94653E77-1633-4A47-9893-5AB109D4C14E}"/>
              </a:ext>
            </a:extLst>
          </p:cNvPr>
          <p:cNvSpPr>
            <a:spLocks noGrp="1"/>
          </p:cNvSpPr>
          <p:nvPr>
            <p:ph type="subTitle" idx="1"/>
          </p:nvPr>
        </p:nvSpPr>
        <p:spPr>
          <a:xfrm>
            <a:off x="1" y="2634558"/>
            <a:ext cx="12122590" cy="4223442"/>
          </a:xfrm>
          <a:ln>
            <a:solidFill>
              <a:srgbClr val="C00000"/>
            </a:solidFill>
          </a:ln>
        </p:spPr>
        <p:txBody>
          <a:bodyPr>
            <a:normAutofit/>
          </a:bodyPr>
          <a:lstStyle/>
          <a:p>
            <a:pPr lvl="0">
              <a:spcBef>
                <a:spcPts val="0"/>
              </a:spcBef>
              <a:defRPr/>
            </a:pPr>
            <a:r>
              <a:rPr lang="en-US" sz="2800" b="1" dirty="0" err="1" smtClean="0"/>
              <a:t>Lt.COL</a:t>
            </a:r>
            <a:r>
              <a:rPr lang="en-US" sz="2800" b="1" dirty="0" smtClean="0"/>
              <a:t>. </a:t>
            </a:r>
            <a:r>
              <a:rPr lang="en-US" sz="2800" b="1" dirty="0"/>
              <a:t>Paul  </a:t>
            </a:r>
            <a:r>
              <a:rPr lang="en-US" sz="2800" b="1" dirty="0" smtClean="0"/>
              <a:t>Mostafa</a:t>
            </a:r>
            <a:r>
              <a:rPr lang="en-US" sz="2800" b="1" dirty="0"/>
              <a:t> </a:t>
            </a:r>
            <a:endParaRPr lang="en-US" sz="2800" b="1" dirty="0" smtClean="0"/>
          </a:p>
          <a:p>
            <a:pPr lvl="0">
              <a:spcBef>
                <a:spcPts val="0"/>
              </a:spcBef>
              <a:defRPr/>
            </a:pPr>
            <a:r>
              <a:rPr lang="en-US" sz="2800" b="1" dirty="0" smtClean="0"/>
              <a:t>Australian Army </a:t>
            </a:r>
          </a:p>
          <a:p>
            <a:pPr lvl="0">
              <a:spcBef>
                <a:spcPts val="0"/>
              </a:spcBef>
              <a:defRPr/>
            </a:pPr>
            <a:r>
              <a:rPr lang="en-US" sz="2800" b="1" dirty="0" smtClean="0"/>
              <a:t>Department </a:t>
            </a:r>
            <a:r>
              <a:rPr lang="en-US" sz="2800" b="1" dirty="0"/>
              <a:t>of Joint, Interagency and </a:t>
            </a:r>
            <a:r>
              <a:rPr lang="en-US" sz="2800" b="1" dirty="0" smtClean="0"/>
              <a:t>Multinational Operations </a:t>
            </a:r>
          </a:p>
          <a:p>
            <a:pPr lvl="0">
              <a:spcBef>
                <a:spcPts val="0"/>
              </a:spcBef>
              <a:defRPr/>
            </a:pPr>
            <a:r>
              <a:rPr lang="en-US" sz="2800" b="1" dirty="0" smtClean="0"/>
              <a:t>US </a:t>
            </a:r>
            <a:r>
              <a:rPr lang="en-US" sz="2800" b="1" dirty="0"/>
              <a:t>Army Command &amp; General Staff College.</a:t>
            </a:r>
            <a:endParaRPr lang="en-US" altLang="en-US" sz="2800" kern="0" dirty="0">
              <a:solidFill>
                <a:srgbClr val="C00000"/>
              </a:solidFill>
              <a:cs typeface="Arial" panose="020B0604020202020204" pitchFamily="34" charset="0"/>
            </a:endParaRPr>
          </a:p>
          <a:p>
            <a:pPr lvl="0">
              <a:spcBef>
                <a:spcPts val="0"/>
              </a:spcBef>
              <a:defRPr/>
            </a:pPr>
            <a:endParaRPr lang="en-US" altLang="en-US" kern="0" dirty="0" smtClean="0">
              <a:solidFill>
                <a:srgbClr val="C00000"/>
              </a:solidFill>
              <a:cs typeface="Arial" panose="020B0604020202020204" pitchFamily="34" charset="0"/>
            </a:endParaRPr>
          </a:p>
          <a:p>
            <a:pPr lvl="0">
              <a:spcBef>
                <a:spcPts val="0"/>
              </a:spcBef>
              <a:defRPr/>
            </a:pPr>
            <a:r>
              <a:rPr lang="en-US" altLang="en-US" b="1" kern="0" dirty="0" smtClean="0">
                <a:solidFill>
                  <a:schemeClr val="accent1"/>
                </a:solidFill>
                <a:cs typeface="Arial" panose="020B0604020202020204" pitchFamily="34" charset="0"/>
              </a:rPr>
              <a:t>Presentation </a:t>
            </a:r>
            <a:r>
              <a:rPr lang="en-US" altLang="en-US" b="1" kern="0" dirty="0">
                <a:solidFill>
                  <a:schemeClr val="accent1"/>
                </a:solidFill>
                <a:cs typeface="Arial" panose="020B0604020202020204" pitchFamily="34" charset="0"/>
              </a:rPr>
              <a:t>for the</a:t>
            </a:r>
          </a:p>
          <a:p>
            <a:pPr lvl="0">
              <a:spcBef>
                <a:spcPts val="0"/>
              </a:spcBef>
              <a:defRPr/>
            </a:pPr>
            <a:r>
              <a:rPr lang="en-US" altLang="en-US" b="1" kern="0" dirty="0">
                <a:solidFill>
                  <a:schemeClr val="accent1"/>
                </a:solidFill>
                <a:cs typeface="Arial" panose="020B0604020202020204" pitchFamily="34" charset="0"/>
              </a:rPr>
              <a:t>Cultural and Area Studies Office </a:t>
            </a:r>
          </a:p>
          <a:p>
            <a:pPr lvl="0">
              <a:spcBef>
                <a:spcPts val="0"/>
              </a:spcBef>
              <a:defRPr/>
            </a:pPr>
            <a:r>
              <a:rPr lang="en-US" altLang="en-US" b="1" kern="0" dirty="0">
                <a:solidFill>
                  <a:schemeClr val="accent1"/>
                </a:solidFill>
                <a:cs typeface="Arial" panose="020B0604020202020204" pitchFamily="34" charset="0"/>
              </a:rPr>
              <a:t>U.S. Army Command and General Staff College</a:t>
            </a:r>
          </a:p>
          <a:p>
            <a:endParaRPr lang="en-US" sz="3200" dirty="0"/>
          </a:p>
          <a:p>
            <a:endParaRPr lang="en-US" sz="3200" dirty="0"/>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963" y="113923"/>
            <a:ext cx="833778" cy="76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957466" y="6217509"/>
            <a:ext cx="6096000" cy="461665"/>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1200" b="1" i="1" dirty="0" smtClean="0">
                <a:solidFill>
                  <a:srgbClr val="4472C4"/>
                </a:solidFill>
                <a:latin typeface="Calibri" panose="020F0502020204030204"/>
                <a:cs typeface="Arial" panose="020B0604020202020204" pitchFamily="34" charset="0"/>
              </a:rPr>
              <a:t>30</a:t>
            </a:r>
            <a:r>
              <a:rPr kumimoji="0" lang="en-US" altLang="en-US" sz="1200" b="1" i="1" u="none" strike="noStrike" kern="1200" cap="none" spc="0" normalizeH="0" baseline="0" noProof="0" dirty="0" smtClean="0">
                <a:ln>
                  <a:noFill/>
                </a:ln>
                <a:solidFill>
                  <a:srgbClr val="4472C4"/>
                </a:solidFill>
                <a:effectLst/>
                <a:uLnTx/>
                <a:uFillTx/>
                <a:latin typeface="Calibri" panose="020F0502020204030204"/>
                <a:ea typeface="+mn-ea"/>
                <a:cs typeface="Arial" panose="020B0604020202020204" pitchFamily="34" charset="0"/>
              </a:rPr>
              <a:t> September </a:t>
            </a:r>
            <a:r>
              <a:rPr kumimoji="0" lang="en-US" altLang="en-US" sz="1200" b="1" i="1"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2021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1" u="none" strike="noStrike" kern="1200" cap="none" spc="0" normalizeH="0" baseline="0" noProof="0" dirty="0">
                <a:ln>
                  <a:noFill/>
                </a:ln>
                <a:solidFill>
                  <a:srgbClr val="00B050"/>
                </a:solidFill>
                <a:effectLst/>
                <a:uLnTx/>
                <a:uFillTx/>
                <a:latin typeface="Calibri" panose="020F0502020204030204"/>
                <a:ea typeface="+mn-ea"/>
                <a:cs typeface="Arial" panose="020B0604020202020204" pitchFamily="34" charset="0"/>
              </a:rPr>
              <a:t>unclassified</a:t>
            </a:r>
          </a:p>
        </p:txBody>
      </p:sp>
      <p:pic>
        <p:nvPicPr>
          <p:cNvPr id="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9942" y="113923"/>
            <a:ext cx="77485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072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20956"/>
            <a:ext cx="9144000" cy="622233"/>
          </a:xfrm>
        </p:spPr>
        <p:txBody>
          <a:bodyPr/>
          <a:lstStyle/>
          <a:p>
            <a:r>
              <a:rPr lang="en-US" dirty="0" smtClean="0"/>
              <a:t>Competition continuum through a different lens</a:t>
            </a:r>
            <a:endParaRPr lang="en-US" dirty="0"/>
          </a:p>
        </p:txBody>
      </p:sp>
      <p:sp>
        <p:nvSpPr>
          <p:cNvPr id="4" name="TextBox 3"/>
          <p:cNvSpPr txBox="1"/>
          <p:nvPr/>
        </p:nvSpPr>
        <p:spPr>
          <a:xfrm>
            <a:off x="5081666" y="1051830"/>
            <a:ext cx="24236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Competition continuum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 name="Group 13"/>
          <p:cNvGrpSpPr/>
          <p:nvPr/>
        </p:nvGrpSpPr>
        <p:grpSpPr>
          <a:xfrm>
            <a:off x="1524000" y="1476940"/>
            <a:ext cx="9538952" cy="840008"/>
            <a:chOff x="1524000" y="2009104"/>
            <a:chExt cx="9538952" cy="1146220"/>
          </a:xfrm>
        </p:grpSpPr>
        <p:sp>
          <p:nvSpPr>
            <p:cNvPr id="5" name="Rectangle 4"/>
            <p:cNvSpPr/>
            <p:nvPr/>
          </p:nvSpPr>
          <p:spPr>
            <a:xfrm>
              <a:off x="1524000" y="2009104"/>
              <a:ext cx="9538952" cy="1146220"/>
            </a:xfrm>
            <a:prstGeom prst="rect">
              <a:avLst/>
            </a:prstGeom>
            <a:gradFill flip="none" rotWithShape="1">
              <a:gsLst>
                <a:gs pos="0">
                  <a:srgbClr val="00B050"/>
                </a:gs>
                <a:gs pos="50000">
                  <a:srgbClr val="FFC000"/>
                </a:gs>
                <a:gs pos="100000">
                  <a:srgbClr val="FF0000"/>
                </a:gs>
              </a:gsLst>
              <a:lin ang="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1632857" y="2397548"/>
              <a:ext cx="13463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Cooperation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5616656" y="2409268"/>
              <a:ext cx="13536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Competition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10035883" y="2397548"/>
              <a:ext cx="9014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Conflict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 name="Group 1"/>
          <p:cNvGrpSpPr/>
          <p:nvPr/>
        </p:nvGrpSpPr>
        <p:grpSpPr>
          <a:xfrm>
            <a:off x="1523996" y="2381367"/>
            <a:ext cx="9538952" cy="1209011"/>
            <a:chOff x="1523996" y="2381367"/>
            <a:chExt cx="9538952" cy="1209011"/>
          </a:xfrm>
        </p:grpSpPr>
        <p:sp>
          <p:nvSpPr>
            <p:cNvPr id="7" name="TextBox 6"/>
            <p:cNvSpPr txBox="1"/>
            <p:nvPr/>
          </p:nvSpPr>
          <p:spPr>
            <a:xfrm>
              <a:off x="5258170" y="2381367"/>
              <a:ext cx="19786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Interest continuum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5" name="Group 14"/>
            <p:cNvGrpSpPr/>
            <p:nvPr/>
          </p:nvGrpSpPr>
          <p:grpSpPr>
            <a:xfrm>
              <a:off x="1523996" y="2775646"/>
              <a:ext cx="9538952" cy="814732"/>
              <a:chOff x="1524000" y="4813264"/>
              <a:chExt cx="9538952" cy="1146220"/>
            </a:xfrm>
          </p:grpSpPr>
          <p:sp>
            <p:nvSpPr>
              <p:cNvPr id="6" name="Rectangle 5"/>
              <p:cNvSpPr/>
              <p:nvPr/>
            </p:nvSpPr>
            <p:spPr>
              <a:xfrm>
                <a:off x="1524000" y="4813264"/>
                <a:ext cx="9538952" cy="1146220"/>
              </a:xfrm>
              <a:prstGeom prst="rect">
                <a:avLst/>
              </a:prstGeom>
              <a:gradFill flip="none" rotWithShape="1">
                <a:gsLst>
                  <a:gs pos="0">
                    <a:srgbClr val="00B050"/>
                  </a:gs>
                  <a:gs pos="50000">
                    <a:srgbClr val="FFC000"/>
                  </a:gs>
                  <a:gs pos="100000">
                    <a:srgbClr val="FF0000"/>
                  </a:gs>
                </a:gsLst>
                <a:lin ang="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1632857" y="5201708"/>
                <a:ext cx="8659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Mutual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p:cNvSpPr txBox="1"/>
              <p:nvPr/>
            </p:nvSpPr>
            <p:spPr>
              <a:xfrm>
                <a:off x="5759804" y="5204399"/>
                <a:ext cx="10673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Diverging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9852284" y="5201709"/>
                <a:ext cx="1029449" cy="51960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Opposed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7" name="Group 16"/>
          <p:cNvGrpSpPr/>
          <p:nvPr/>
        </p:nvGrpSpPr>
        <p:grpSpPr>
          <a:xfrm>
            <a:off x="1523996" y="3615325"/>
            <a:ext cx="9538952" cy="1209011"/>
            <a:chOff x="1523996" y="3615325"/>
            <a:chExt cx="9538952" cy="1209011"/>
          </a:xfrm>
        </p:grpSpPr>
        <p:sp>
          <p:nvSpPr>
            <p:cNvPr id="23" name="TextBox 22"/>
            <p:cNvSpPr txBox="1"/>
            <p:nvPr/>
          </p:nvSpPr>
          <p:spPr>
            <a:xfrm>
              <a:off x="5258170" y="3615325"/>
              <a:ext cx="18637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Values continuum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4" name="Group 23"/>
            <p:cNvGrpSpPr/>
            <p:nvPr/>
          </p:nvGrpSpPr>
          <p:grpSpPr>
            <a:xfrm>
              <a:off x="1523996" y="4009604"/>
              <a:ext cx="9538952" cy="814732"/>
              <a:chOff x="1524000" y="4813264"/>
              <a:chExt cx="9538952" cy="1146220"/>
            </a:xfrm>
          </p:grpSpPr>
          <p:sp>
            <p:nvSpPr>
              <p:cNvPr id="25" name="Rectangle 24"/>
              <p:cNvSpPr/>
              <p:nvPr/>
            </p:nvSpPr>
            <p:spPr>
              <a:xfrm>
                <a:off x="1524000" y="4813264"/>
                <a:ext cx="9538952" cy="1146220"/>
              </a:xfrm>
              <a:prstGeom prst="rect">
                <a:avLst/>
              </a:prstGeom>
              <a:gradFill flip="none" rotWithShape="1">
                <a:gsLst>
                  <a:gs pos="0">
                    <a:srgbClr val="00B050"/>
                  </a:gs>
                  <a:gs pos="50000">
                    <a:srgbClr val="FFC000"/>
                  </a:gs>
                  <a:gs pos="100000">
                    <a:srgbClr val="FF0000"/>
                  </a:gs>
                </a:gsLst>
                <a:lin ang="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p:cNvSpPr txBox="1"/>
              <p:nvPr/>
            </p:nvSpPr>
            <p:spPr>
              <a:xfrm>
                <a:off x="1632857" y="5201709"/>
                <a:ext cx="837280" cy="51960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Shared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p:cNvSpPr txBox="1"/>
              <p:nvPr/>
            </p:nvSpPr>
            <p:spPr>
              <a:xfrm>
                <a:off x="5674331" y="5201709"/>
                <a:ext cx="1016881" cy="51960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Separate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p:cNvSpPr txBox="1"/>
              <p:nvPr/>
            </p:nvSpPr>
            <p:spPr>
              <a:xfrm>
                <a:off x="9623350" y="5201708"/>
                <a:ext cx="14165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Incompatible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8" name="Group 17"/>
          <p:cNvGrpSpPr/>
          <p:nvPr/>
        </p:nvGrpSpPr>
        <p:grpSpPr>
          <a:xfrm>
            <a:off x="1523996" y="4874230"/>
            <a:ext cx="9538952" cy="1184064"/>
            <a:chOff x="1523996" y="4874230"/>
            <a:chExt cx="9538952" cy="1184064"/>
          </a:xfrm>
        </p:grpSpPr>
        <p:sp>
          <p:nvSpPr>
            <p:cNvPr id="29" name="TextBox 28"/>
            <p:cNvSpPr txBox="1"/>
            <p:nvPr/>
          </p:nvSpPr>
          <p:spPr>
            <a:xfrm>
              <a:off x="3583017" y="4874230"/>
              <a:ext cx="54209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Intent continuum (Currently - Interests x Values = Intent)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0" name="Group 29"/>
            <p:cNvGrpSpPr/>
            <p:nvPr/>
          </p:nvGrpSpPr>
          <p:grpSpPr>
            <a:xfrm>
              <a:off x="1523996" y="5243562"/>
              <a:ext cx="9538952" cy="814732"/>
              <a:chOff x="1524000" y="4813264"/>
              <a:chExt cx="9538952" cy="1146220"/>
            </a:xfrm>
          </p:grpSpPr>
          <p:sp>
            <p:nvSpPr>
              <p:cNvPr id="31" name="Rectangle 30"/>
              <p:cNvSpPr/>
              <p:nvPr/>
            </p:nvSpPr>
            <p:spPr>
              <a:xfrm>
                <a:off x="1524000" y="4813264"/>
                <a:ext cx="9538952" cy="1146220"/>
              </a:xfrm>
              <a:prstGeom prst="rect">
                <a:avLst/>
              </a:prstGeom>
              <a:gradFill flip="none" rotWithShape="1">
                <a:gsLst>
                  <a:gs pos="0">
                    <a:srgbClr val="00B050"/>
                  </a:gs>
                  <a:gs pos="50000">
                    <a:srgbClr val="FFC000"/>
                  </a:gs>
                  <a:gs pos="100000">
                    <a:srgbClr val="FF0000"/>
                  </a:gs>
                </a:gsLst>
                <a:lin ang="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p:cNvSpPr txBox="1"/>
              <p:nvPr/>
            </p:nvSpPr>
            <p:spPr>
              <a:xfrm>
                <a:off x="1632857" y="5201709"/>
                <a:ext cx="830677" cy="51960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Benign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32"/>
              <p:cNvSpPr txBox="1"/>
              <p:nvPr/>
            </p:nvSpPr>
            <p:spPr>
              <a:xfrm>
                <a:off x="5759804" y="5204398"/>
                <a:ext cx="896399" cy="51960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Divided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Box 33"/>
              <p:cNvSpPr txBox="1"/>
              <p:nvPr/>
            </p:nvSpPr>
            <p:spPr>
              <a:xfrm>
                <a:off x="9952473" y="5201709"/>
                <a:ext cx="829073" cy="51960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Malign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pic>
        <p:nvPicPr>
          <p:cNvPr id="3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506" y="105618"/>
            <a:ext cx="838200" cy="9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7294" y="150099"/>
            <a:ext cx="77485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09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the Great Powers view conflict?</a:t>
            </a:r>
            <a:endParaRPr lang="en-US" dirty="0"/>
          </a:p>
        </p:txBody>
      </p:sp>
      <p:grpSp>
        <p:nvGrpSpPr>
          <p:cNvPr id="4" name="Group 3"/>
          <p:cNvGrpSpPr/>
          <p:nvPr/>
        </p:nvGrpSpPr>
        <p:grpSpPr>
          <a:xfrm>
            <a:off x="559988" y="2198452"/>
            <a:ext cx="11072024" cy="1184064"/>
            <a:chOff x="757464" y="4813264"/>
            <a:chExt cx="11072024" cy="1665821"/>
          </a:xfrm>
        </p:grpSpPr>
        <p:sp>
          <p:nvSpPr>
            <p:cNvPr id="5" name="Rectangle 4"/>
            <p:cNvSpPr/>
            <p:nvPr/>
          </p:nvSpPr>
          <p:spPr>
            <a:xfrm>
              <a:off x="1524000" y="4813264"/>
              <a:ext cx="9538952" cy="1146220"/>
            </a:xfrm>
            <a:prstGeom prst="rect">
              <a:avLst/>
            </a:prstGeom>
            <a:gradFill flip="none" rotWithShape="1">
              <a:gsLst>
                <a:gs pos="0">
                  <a:srgbClr val="00B050"/>
                </a:gs>
                <a:gs pos="50000">
                  <a:srgbClr val="FFC000"/>
                </a:gs>
                <a:gs pos="100000">
                  <a:srgbClr val="FF0000"/>
                </a:gs>
              </a:gsLst>
              <a:lin ang="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757464" y="5959484"/>
              <a:ext cx="2038763" cy="51960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Utopian Democracy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9839584" y="5959484"/>
              <a:ext cx="1989904" cy="51960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Totalitarian Regime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 name="TextBox 8"/>
          <p:cNvSpPr txBox="1"/>
          <p:nvPr/>
        </p:nvSpPr>
        <p:spPr>
          <a:xfrm>
            <a:off x="4902200" y="1687621"/>
            <a:ext cx="21248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 spectrum of States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1524000" y="4051300"/>
            <a:ext cx="91313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Sun Tzu – Subjugating the enemy’s army without fighting is the true pinnacle of excellence.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Clausewitz – Political warfare is warfare without the use of force.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Mao – Warfare is politics with bloodshed; politics is warfare without bloodshed.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George Kennan – Political warfare uses every means at a nation’s command – short of war – to achieve national objectives.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01835" y="135333"/>
            <a:ext cx="77485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25" y="81694"/>
            <a:ext cx="838200" cy="9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329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and why do things move?</a:t>
            </a:r>
            <a:endParaRPr lang="en-US" dirty="0"/>
          </a:p>
        </p:txBody>
      </p:sp>
      <p:grpSp>
        <p:nvGrpSpPr>
          <p:cNvPr id="5" name="Group 4"/>
          <p:cNvGrpSpPr/>
          <p:nvPr/>
        </p:nvGrpSpPr>
        <p:grpSpPr>
          <a:xfrm>
            <a:off x="1419497" y="3188174"/>
            <a:ext cx="9538952" cy="840008"/>
            <a:chOff x="1524000" y="2009104"/>
            <a:chExt cx="9538952" cy="1146220"/>
          </a:xfrm>
        </p:grpSpPr>
        <p:sp>
          <p:nvSpPr>
            <p:cNvPr id="6" name="Rectangle 5"/>
            <p:cNvSpPr/>
            <p:nvPr/>
          </p:nvSpPr>
          <p:spPr>
            <a:xfrm>
              <a:off x="1524000" y="2009104"/>
              <a:ext cx="9538952" cy="1146220"/>
            </a:xfrm>
            <a:prstGeom prst="rect">
              <a:avLst/>
            </a:prstGeom>
            <a:gradFill flip="none" rotWithShape="1">
              <a:gsLst>
                <a:gs pos="0">
                  <a:srgbClr val="00B050"/>
                </a:gs>
                <a:gs pos="50000">
                  <a:srgbClr val="FFC000"/>
                </a:gs>
                <a:gs pos="100000">
                  <a:srgbClr val="FF0000"/>
                </a:gs>
              </a:gsLst>
              <a:lin ang="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632857" y="2397548"/>
              <a:ext cx="13463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Cooperation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5616656" y="2409268"/>
              <a:ext cx="13536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Competition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10035883" y="2397548"/>
              <a:ext cx="9014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Conflict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 name="Group 3"/>
          <p:cNvGrpSpPr/>
          <p:nvPr/>
        </p:nvGrpSpPr>
        <p:grpSpPr>
          <a:xfrm>
            <a:off x="6217919" y="4060999"/>
            <a:ext cx="4283843" cy="862149"/>
            <a:chOff x="6217919" y="4060999"/>
            <a:chExt cx="4283843" cy="862149"/>
          </a:xfrm>
        </p:grpSpPr>
        <p:sp>
          <p:nvSpPr>
            <p:cNvPr id="10" name="Curved Up Arrow 9"/>
            <p:cNvSpPr/>
            <p:nvPr/>
          </p:nvSpPr>
          <p:spPr>
            <a:xfrm flipH="1">
              <a:off x="6217919" y="4060999"/>
              <a:ext cx="4283843" cy="86214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7889966" y="4307407"/>
              <a:ext cx="16539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Limited Conflict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 name="Group 2"/>
          <p:cNvGrpSpPr/>
          <p:nvPr/>
        </p:nvGrpSpPr>
        <p:grpSpPr>
          <a:xfrm>
            <a:off x="2155371" y="2423837"/>
            <a:ext cx="8346391" cy="731520"/>
            <a:chOff x="2155371" y="2423837"/>
            <a:chExt cx="8346391" cy="731520"/>
          </a:xfrm>
        </p:grpSpPr>
        <p:sp>
          <p:nvSpPr>
            <p:cNvPr id="12" name="Curved Up Arrow 11"/>
            <p:cNvSpPr/>
            <p:nvPr/>
          </p:nvSpPr>
          <p:spPr>
            <a:xfrm rot="10800000">
              <a:off x="2155371" y="2423837"/>
              <a:ext cx="8346391"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5356337" y="2672212"/>
              <a:ext cx="17231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Decisive Conflict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6" name="TextBox 15"/>
          <p:cNvSpPr txBox="1"/>
          <p:nvPr/>
        </p:nvSpPr>
        <p:spPr>
          <a:xfrm>
            <a:off x="2970983" y="5202502"/>
            <a:ext cx="238535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Issue of significant mutual interest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p:cNvGrpSpPr/>
          <p:nvPr/>
        </p:nvGrpSpPr>
        <p:grpSpPr>
          <a:xfrm>
            <a:off x="1934076" y="4060999"/>
            <a:ext cx="4283843" cy="862149"/>
            <a:chOff x="1934076" y="4060999"/>
            <a:chExt cx="4283843" cy="862149"/>
          </a:xfrm>
        </p:grpSpPr>
        <p:sp>
          <p:nvSpPr>
            <p:cNvPr id="15" name="Curved Up Arrow 14"/>
            <p:cNvSpPr/>
            <p:nvPr/>
          </p:nvSpPr>
          <p:spPr>
            <a:xfrm flipH="1">
              <a:off x="1934076" y="4060999"/>
              <a:ext cx="4283843" cy="86214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3138226" y="4168907"/>
              <a:ext cx="20508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Loss of will/capacity to compete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079" y="81694"/>
            <a:ext cx="838200" cy="9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83315" y="126175"/>
            <a:ext cx="77485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95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7159"/>
            <a:ext cx="12192000" cy="6708618"/>
          </a:xfrm>
        </p:spPr>
      </p:pic>
    </p:spTree>
    <p:extLst>
      <p:ext uri="{BB962C8B-B14F-4D97-AF65-F5344CB8AC3E}">
        <p14:creationId xmlns:p14="http://schemas.microsoft.com/office/powerpoint/2010/main" val="4048264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4939" y="3076575"/>
            <a:ext cx="6759575" cy="554038"/>
          </a:xfrm>
          <a:prstGeom prst="rect">
            <a:avLst/>
          </a:prstGeom>
        </p:spPr>
        <p:txBody>
          <a:bodyPr>
            <a:spAutoFit/>
          </a:bodyPr>
          <a:lstStyle/>
          <a:p>
            <a:pPr algn="ctr">
              <a:defRPr/>
            </a:pPr>
            <a:r>
              <a:rPr lang="en-US" sz="3000" dirty="0">
                <a:solidFill>
                  <a:srgbClr val="FFFFFF"/>
                </a:solidFill>
                <a:latin typeface="Arial Black" panose="020B0A04020102020204" pitchFamily="34" charset="0"/>
                <a:cs typeface="Arial" panose="020B0604020202020204" pitchFamily="34" charset="0"/>
              </a:rPr>
              <a:t>Questions/Answers/Comments</a:t>
            </a:r>
          </a:p>
        </p:txBody>
      </p:sp>
      <p:pic>
        <p:nvPicPr>
          <p:cNvPr id="139267"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7391" y="267810"/>
            <a:ext cx="77485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950" y="159798"/>
            <a:ext cx="838200" cy="9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485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66689"/>
            <a:ext cx="9118600" cy="6600825"/>
          </a:xfrm>
        </p:spPr>
      </p:pic>
    </p:spTree>
    <p:extLst>
      <p:ext uri="{BB962C8B-B14F-4D97-AF65-F5344CB8AC3E}">
        <p14:creationId xmlns:p14="http://schemas.microsoft.com/office/powerpoint/2010/main" val="2974894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V="1">
            <a:off x="2667000" y="5365751"/>
            <a:ext cx="6858000" cy="1216025"/>
          </a:xfrm>
        </p:spPr>
        <p:txBody>
          <a:bodyPr>
            <a:normAutofit fontScale="25000" lnSpcReduction="20000"/>
          </a:bodyPr>
          <a:lstStyle/>
          <a:p>
            <a:pPr defTabSz="914400" eaLnBrk="1" hangingPunct="1">
              <a:lnSpc>
                <a:spcPct val="80000"/>
              </a:lnSpc>
              <a:spcBef>
                <a:spcPct val="0"/>
              </a:spcBef>
              <a:defRPr/>
            </a:pPr>
            <a:r>
              <a:rPr lang="en-US" sz="400" u="sng">
                <a:solidFill>
                  <a:srgbClr val="FFFFFF"/>
                </a:solidFill>
                <a:latin typeface="Arial" pitchFamily="34" charset="0"/>
                <a:cs typeface="Arial" pitchFamily="34" charset="0"/>
              </a:rPr>
              <a:t>Contact:</a:t>
            </a:r>
          </a:p>
          <a:p>
            <a:pPr defTabSz="914400" eaLnBrk="1" hangingPunct="1">
              <a:lnSpc>
                <a:spcPct val="80000"/>
              </a:lnSpc>
              <a:spcBef>
                <a:spcPct val="0"/>
              </a:spcBef>
              <a:defRPr/>
            </a:pPr>
            <a:r>
              <a:rPr lang="en-US" sz="500" b="1">
                <a:solidFill>
                  <a:srgbClr val="FFFFFF"/>
                </a:solidFill>
                <a:latin typeface="Arial" pitchFamily="34" charset="0"/>
                <a:cs typeface="Arial" pitchFamily="34" charset="0"/>
              </a:rPr>
              <a:t>Dr. Mahir Ibrahimov, Director, CREL Management Office (CRELMO) </a:t>
            </a:r>
          </a:p>
          <a:p>
            <a:pPr defTabSz="914400" eaLnBrk="1" hangingPunct="1">
              <a:lnSpc>
                <a:spcPct val="80000"/>
              </a:lnSpc>
              <a:spcBef>
                <a:spcPct val="0"/>
              </a:spcBef>
              <a:defRPr/>
            </a:pPr>
            <a:r>
              <a:rPr lang="en-US" sz="500" b="1">
                <a:solidFill>
                  <a:srgbClr val="FFFFFF"/>
                </a:solidFill>
                <a:latin typeface="Arial" pitchFamily="34" charset="0"/>
                <a:cs typeface="Arial" pitchFamily="34" charset="0"/>
              </a:rPr>
              <a:t>Fort Leavenworth, KS 66027-2300</a:t>
            </a:r>
          </a:p>
          <a:p>
            <a:pPr defTabSz="914400" eaLnBrk="1" hangingPunct="1">
              <a:lnSpc>
                <a:spcPct val="80000"/>
              </a:lnSpc>
              <a:spcBef>
                <a:spcPct val="0"/>
              </a:spcBef>
              <a:defRPr/>
            </a:pPr>
            <a:r>
              <a:rPr lang="en-US" sz="500" b="1">
                <a:solidFill>
                  <a:srgbClr val="FFFFFF"/>
                </a:solidFill>
                <a:latin typeface="Arial" pitchFamily="34" charset="0"/>
                <a:cs typeface="Arial" pitchFamily="34" charset="0"/>
              </a:rPr>
              <a:t>Phone: (913) 684-3345</a:t>
            </a:r>
          </a:p>
          <a:p>
            <a:pPr defTabSz="914400" eaLnBrk="1" hangingPunct="1">
              <a:lnSpc>
                <a:spcPct val="70000"/>
              </a:lnSpc>
              <a:defRPr/>
            </a:pPr>
            <a:r>
              <a:rPr lang="en-US" sz="500" b="1">
                <a:solidFill>
                  <a:srgbClr val="FFFFFF"/>
                </a:solidFill>
                <a:latin typeface="Arial" pitchFamily="34" charset="0"/>
                <a:cs typeface="Arial" pitchFamily="34" charset="0"/>
              </a:rPr>
              <a:t>DSN: 552-3345</a:t>
            </a:r>
            <a:r>
              <a:rPr lang="en-US" sz="400" u="sng">
                <a:solidFill>
                  <a:srgbClr val="FFFFFF"/>
                </a:solidFill>
                <a:latin typeface="Arial" pitchFamily="34" charset="0"/>
                <a:cs typeface="Arial" pitchFamily="34" charset="0"/>
              </a:rPr>
              <a:t>Contact:</a:t>
            </a:r>
          </a:p>
          <a:p>
            <a:pPr defTabSz="914400" eaLnBrk="1" hangingPunct="1">
              <a:lnSpc>
                <a:spcPct val="70000"/>
              </a:lnSpc>
              <a:defRPr/>
            </a:pPr>
            <a:r>
              <a:rPr lang="en-US" sz="500" b="1">
                <a:solidFill>
                  <a:srgbClr val="FFFFFF"/>
                </a:solidFill>
                <a:latin typeface="Arial" pitchFamily="34" charset="0"/>
                <a:cs typeface="Arial" pitchFamily="34" charset="0"/>
              </a:rPr>
              <a:t>Dr. Mahir Ibrahimov, Director, CREL Management Office (CRELMO) </a:t>
            </a:r>
          </a:p>
          <a:p>
            <a:pPr defTabSz="914400" eaLnBrk="1" hangingPunct="1">
              <a:lnSpc>
                <a:spcPct val="70000"/>
              </a:lnSpc>
              <a:defRPr/>
            </a:pPr>
            <a:r>
              <a:rPr lang="en-US" sz="500" b="1">
                <a:solidFill>
                  <a:srgbClr val="FFFFFF"/>
                </a:solidFill>
                <a:latin typeface="Arial" pitchFamily="34" charset="0"/>
                <a:cs typeface="Arial" pitchFamily="34" charset="0"/>
              </a:rPr>
              <a:t>Fort Leavenworth, KS 66027-2300</a:t>
            </a:r>
          </a:p>
          <a:p>
            <a:pPr defTabSz="914400" eaLnBrk="1" hangingPunct="1">
              <a:lnSpc>
                <a:spcPct val="70000"/>
              </a:lnSpc>
              <a:defRPr/>
            </a:pPr>
            <a:r>
              <a:rPr lang="en-US" sz="500" b="1">
                <a:solidFill>
                  <a:srgbClr val="FFFFFF"/>
                </a:solidFill>
                <a:latin typeface="Arial" pitchFamily="34" charset="0"/>
                <a:cs typeface="Arial" pitchFamily="34" charset="0"/>
              </a:rPr>
              <a:t>Phone: (913) 684-3345</a:t>
            </a:r>
          </a:p>
          <a:p>
            <a:pPr defTabSz="914400" eaLnBrk="1" hangingPunct="1">
              <a:lnSpc>
                <a:spcPct val="70000"/>
              </a:lnSpc>
              <a:defRPr/>
            </a:pPr>
            <a:r>
              <a:rPr lang="en-US" sz="500" b="1">
                <a:solidFill>
                  <a:srgbClr val="FFFFFF"/>
                </a:solidFill>
                <a:latin typeface="Arial" pitchFamily="34" charset="0"/>
                <a:cs typeface="Arial" pitchFamily="34" charset="0"/>
              </a:rPr>
              <a:t>DSN: 552-3345</a:t>
            </a:r>
          </a:p>
          <a:p>
            <a:pPr defTabSz="914400" eaLnBrk="1" hangingPunct="1">
              <a:lnSpc>
                <a:spcPct val="70000"/>
              </a:lnSpc>
              <a:defRPr/>
            </a:pPr>
            <a:r>
              <a:rPr lang="en-US" sz="500" b="1">
                <a:solidFill>
                  <a:srgbClr val="FFFFFF"/>
                </a:solidFill>
                <a:latin typeface="Arial" pitchFamily="34" charset="0"/>
                <a:cs typeface="Arial" pitchFamily="34" charset="0"/>
              </a:rPr>
              <a:t>CRELMO website: </a:t>
            </a:r>
            <a:r>
              <a:rPr lang="en-US" sz="500">
                <a:solidFill>
                  <a:srgbClr val="FFFFFF"/>
                </a:solidFill>
                <a:latin typeface="Arial" pitchFamily="34" charset="0"/>
                <a:cs typeface="Arial" pitchFamily="34" charset="0"/>
              </a:rPr>
              <a:t>http://usacac.army.mil/organizations/cace/lrec</a:t>
            </a:r>
          </a:p>
          <a:p>
            <a:pPr defTabSz="914400" eaLnBrk="1" hangingPunct="1">
              <a:lnSpc>
                <a:spcPct val="70000"/>
              </a:lnSpc>
              <a:defRPr/>
            </a:pPr>
            <a:r>
              <a:rPr lang="en-US" sz="500" b="1">
                <a:solidFill>
                  <a:srgbClr val="FFFFFF"/>
                </a:solidFill>
                <a:latin typeface="Arial" pitchFamily="34" charset="0"/>
                <a:cs typeface="Arial" pitchFamily="34" charset="0"/>
              </a:rPr>
              <a:t>ATN: </a:t>
            </a:r>
            <a:r>
              <a:rPr lang="en-US" sz="500">
                <a:solidFill>
                  <a:srgbClr val="FFFFFF"/>
                </a:solidFill>
                <a:latin typeface="Arial" pitchFamily="34" charset="0"/>
                <a:cs typeface="Arial" pitchFamily="34" charset="0"/>
              </a:rPr>
              <a:t>https://atn.army.mil/dsp_template.aspx?dpID=102</a:t>
            </a:r>
          </a:p>
          <a:p>
            <a:pPr defTabSz="914400" eaLnBrk="1" hangingPunct="1">
              <a:lnSpc>
                <a:spcPct val="70000"/>
              </a:lnSpc>
              <a:defRPr/>
            </a:pPr>
            <a:r>
              <a:rPr lang="en-US" sz="500" b="1" i="1">
                <a:solidFill>
                  <a:srgbClr val="FFFFFF"/>
                </a:solidFill>
                <a:latin typeface="Arial" pitchFamily="34" charset="0"/>
                <a:cs typeface="Arial" pitchFamily="34" charset="0"/>
              </a:rPr>
              <a:t>https://atn.army.mil</a:t>
            </a:r>
          </a:p>
          <a:p>
            <a:pPr defTabSz="914400" eaLnBrk="1" hangingPunct="1">
              <a:lnSpc>
                <a:spcPct val="70000"/>
              </a:lnSpc>
              <a:defRPr/>
            </a:pPr>
            <a:r>
              <a:rPr lang="en-US" sz="500" b="1">
                <a:solidFill>
                  <a:srgbClr val="FFFFFF"/>
                </a:solidFill>
                <a:latin typeface="Arial" pitchFamily="34" charset="0"/>
                <a:cs typeface="Arial" pitchFamily="34" charset="0"/>
              </a:rPr>
              <a:t>YouTube link: </a:t>
            </a:r>
            <a:r>
              <a:rPr lang="en-US" sz="500">
                <a:solidFill>
                  <a:srgbClr val="FFFFFF"/>
                </a:solidFill>
                <a:latin typeface="Arial" pitchFamily="34" charset="0"/>
                <a:cs typeface="Arial" pitchFamily="34" charset="0"/>
              </a:rPr>
              <a:t>https://www.youtube.com/playlist?list=PLkGvnfy3IadNRMPT-sNHpAsz8a3npWBH8</a:t>
            </a:r>
            <a:endParaRPr lang="en-US" sz="500">
              <a:solidFill>
                <a:srgbClr val="FFFFFF"/>
              </a:solidFill>
            </a:endParaRPr>
          </a:p>
          <a:p>
            <a:pPr defTabSz="914400" eaLnBrk="1" hangingPunct="1">
              <a:lnSpc>
                <a:spcPct val="80000"/>
              </a:lnSpc>
              <a:spcBef>
                <a:spcPct val="0"/>
              </a:spcBef>
              <a:defRPr/>
            </a:pPr>
            <a:endParaRPr lang="en-US" sz="500" b="1">
              <a:solidFill>
                <a:srgbClr val="FFFFFF"/>
              </a:solidFill>
              <a:latin typeface="Arial" pitchFamily="34" charset="0"/>
              <a:cs typeface="Arial" pitchFamily="34" charset="0"/>
            </a:endParaRPr>
          </a:p>
          <a:p>
            <a:pPr defTabSz="914400" eaLnBrk="1" hangingPunct="1">
              <a:lnSpc>
                <a:spcPct val="80000"/>
              </a:lnSpc>
              <a:spcBef>
                <a:spcPct val="0"/>
              </a:spcBef>
              <a:defRPr/>
            </a:pPr>
            <a:r>
              <a:rPr lang="en-US" sz="500" b="1">
                <a:solidFill>
                  <a:srgbClr val="FFFFFF"/>
                </a:solidFill>
                <a:latin typeface="Arial" pitchFamily="34" charset="0"/>
                <a:cs typeface="Arial" pitchFamily="34" charset="0"/>
              </a:rPr>
              <a:t>CRELMO website: </a:t>
            </a:r>
            <a:r>
              <a:rPr lang="en-US" sz="500">
                <a:solidFill>
                  <a:srgbClr val="FFFFFF"/>
                </a:solidFill>
                <a:latin typeface="Arial" pitchFamily="34" charset="0"/>
                <a:cs typeface="Arial" pitchFamily="34" charset="0"/>
              </a:rPr>
              <a:t>http://usacac.army.mil/organizations/cace/lrec</a:t>
            </a:r>
          </a:p>
          <a:p>
            <a:pPr defTabSz="914400" eaLnBrk="1" hangingPunct="1">
              <a:lnSpc>
                <a:spcPct val="80000"/>
              </a:lnSpc>
              <a:spcBef>
                <a:spcPct val="0"/>
              </a:spcBef>
              <a:defRPr/>
            </a:pPr>
            <a:r>
              <a:rPr lang="en-US" sz="500" b="1">
                <a:solidFill>
                  <a:srgbClr val="FFFFFF"/>
                </a:solidFill>
                <a:latin typeface="Arial" pitchFamily="34" charset="0"/>
                <a:cs typeface="Arial" pitchFamily="34" charset="0"/>
              </a:rPr>
              <a:t>ATN: </a:t>
            </a:r>
            <a:r>
              <a:rPr lang="en-US" sz="500">
                <a:solidFill>
                  <a:srgbClr val="FFFFFF"/>
                </a:solidFill>
                <a:latin typeface="Arial" pitchFamily="34" charset="0"/>
                <a:cs typeface="Arial" pitchFamily="34" charset="0"/>
              </a:rPr>
              <a:t>https://atn.army.mil/dsp_template.aspx?dpID=102</a:t>
            </a:r>
          </a:p>
          <a:p>
            <a:pPr defTabSz="914400" eaLnBrk="1" hangingPunct="1">
              <a:lnSpc>
                <a:spcPct val="80000"/>
              </a:lnSpc>
              <a:spcBef>
                <a:spcPct val="0"/>
              </a:spcBef>
              <a:defRPr/>
            </a:pPr>
            <a:r>
              <a:rPr lang="en-US" sz="500" b="1" i="1">
                <a:solidFill>
                  <a:srgbClr val="FFFFFF"/>
                </a:solidFill>
                <a:latin typeface="Arial" pitchFamily="34" charset="0"/>
                <a:cs typeface="Arial" pitchFamily="34" charset="0"/>
              </a:rPr>
              <a:t>https://atn.army.mil</a:t>
            </a:r>
          </a:p>
          <a:p>
            <a:pPr defTabSz="914400" eaLnBrk="1" hangingPunct="1">
              <a:lnSpc>
                <a:spcPct val="80000"/>
              </a:lnSpc>
              <a:spcBef>
                <a:spcPct val="0"/>
              </a:spcBef>
              <a:defRPr/>
            </a:pPr>
            <a:r>
              <a:rPr lang="en-US" sz="500" b="1">
                <a:solidFill>
                  <a:srgbClr val="FFFFFF"/>
                </a:solidFill>
                <a:latin typeface="Arial" pitchFamily="34" charset="0"/>
                <a:cs typeface="Arial" pitchFamily="34" charset="0"/>
              </a:rPr>
              <a:t>YouTube link: </a:t>
            </a:r>
            <a:r>
              <a:rPr lang="en-US" sz="500">
                <a:solidFill>
                  <a:srgbClr val="FFFFFF"/>
                </a:solidFill>
                <a:latin typeface="Arial" pitchFamily="34" charset="0"/>
                <a:cs typeface="Arial" pitchFamily="34" charset="0"/>
              </a:rPr>
              <a:t>https://www.youtube.com/playlist?list=PLkGvnfy3IadNRMPT-sNHpAsz8a3npWBH8</a:t>
            </a:r>
            <a:endParaRPr lang="en-US" sz="500">
              <a:solidFill>
                <a:srgbClr val="FFFFFF"/>
              </a:solidFill>
            </a:endParaRPr>
          </a:p>
          <a:p>
            <a:pPr defTabSz="914400" eaLnBrk="1" hangingPunct="1">
              <a:lnSpc>
                <a:spcPct val="70000"/>
              </a:lnSpc>
              <a:defRPr/>
            </a:pPr>
            <a:endParaRPr lang="en-US" sz="500"/>
          </a:p>
        </p:txBody>
      </p:sp>
      <p:sp>
        <p:nvSpPr>
          <p:cNvPr id="142339" name="Rectangle 4"/>
          <p:cNvSpPr>
            <a:spLocks noChangeArrowheads="1"/>
          </p:cNvSpPr>
          <p:nvPr/>
        </p:nvSpPr>
        <p:spPr bwMode="auto">
          <a:xfrm>
            <a:off x="-102475" y="4103874"/>
            <a:ext cx="12191999"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chemeClr val="hlink"/>
                </a:solidFill>
                <a:latin typeface="Garamond" panose="02020404030301010803" pitchFamily="18" charset="0"/>
                <a:cs typeface="Arial" panose="020B0604020202020204" pitchFamily="34" charset="0"/>
              </a:defRPr>
            </a:lvl1pPr>
            <a:lvl2pPr marL="742950" indent="-285750">
              <a:defRPr sz="4400" b="1">
                <a:solidFill>
                  <a:schemeClr val="hlink"/>
                </a:solidFill>
                <a:latin typeface="Garamond" panose="02020404030301010803" pitchFamily="18" charset="0"/>
                <a:cs typeface="Arial" panose="020B0604020202020204" pitchFamily="34" charset="0"/>
              </a:defRPr>
            </a:lvl2pPr>
            <a:lvl3pPr marL="1143000" indent="-228600">
              <a:defRPr sz="4400" b="1">
                <a:solidFill>
                  <a:schemeClr val="hlink"/>
                </a:solidFill>
                <a:latin typeface="Garamond" panose="02020404030301010803" pitchFamily="18" charset="0"/>
                <a:cs typeface="Arial" panose="020B0604020202020204" pitchFamily="34" charset="0"/>
              </a:defRPr>
            </a:lvl3pPr>
            <a:lvl4pPr marL="1600200" indent="-228600">
              <a:defRPr sz="4400" b="1">
                <a:solidFill>
                  <a:schemeClr val="hlink"/>
                </a:solidFill>
                <a:latin typeface="Garamond" panose="02020404030301010803" pitchFamily="18" charset="0"/>
                <a:cs typeface="Arial" panose="020B0604020202020204" pitchFamily="34" charset="0"/>
              </a:defRPr>
            </a:lvl4pPr>
            <a:lvl5pPr marL="2057400" indent="-228600">
              <a:defRPr sz="4400" b="1">
                <a:solidFill>
                  <a:schemeClr val="hlink"/>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4400" b="1">
                <a:solidFill>
                  <a:schemeClr val="hlink"/>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4400" b="1">
                <a:solidFill>
                  <a:schemeClr val="hlink"/>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4400" b="1">
                <a:solidFill>
                  <a:schemeClr val="hlink"/>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4400" b="1">
                <a:solidFill>
                  <a:schemeClr val="hlink"/>
                </a:solidFill>
                <a:latin typeface="Garamond" panose="02020404030301010803" pitchFamily="18" charset="0"/>
                <a:cs typeface="Arial" panose="020B0604020202020204" pitchFamily="34" charset="0"/>
              </a:defRPr>
            </a:lvl9pPr>
          </a:lstStyle>
          <a:p>
            <a:pPr algn="ctr" eaLnBrk="0" fontAlgn="base" hangingPunct="0">
              <a:spcBef>
                <a:spcPct val="0"/>
              </a:spcBef>
              <a:spcAft>
                <a:spcPct val="0"/>
              </a:spcAft>
            </a:pPr>
            <a:r>
              <a:rPr lang="en-US" altLang="en-US" sz="2000" u="sng" dirty="0">
                <a:solidFill>
                  <a:prstClr val="black"/>
                </a:solidFill>
                <a:latin typeface="Calibri" panose="020F0502020204030204" pitchFamily="34" charset="0"/>
              </a:rPr>
              <a:t>Contact:</a:t>
            </a:r>
          </a:p>
          <a:p>
            <a:pPr algn="ctr" eaLnBrk="0" fontAlgn="base" hangingPunct="0">
              <a:spcBef>
                <a:spcPct val="0"/>
              </a:spcBef>
              <a:spcAft>
                <a:spcPct val="0"/>
              </a:spcAft>
            </a:pPr>
            <a:r>
              <a:rPr lang="en-US" altLang="en-US" sz="2000" dirty="0">
                <a:solidFill>
                  <a:prstClr val="black"/>
                </a:solidFill>
                <a:latin typeface="Calibri" panose="020F0502020204030204" pitchFamily="34" charset="0"/>
              </a:rPr>
              <a:t>Dr. Mahir </a:t>
            </a:r>
            <a:r>
              <a:rPr lang="en-US" altLang="en-US" sz="2000" dirty="0" smtClean="0">
                <a:solidFill>
                  <a:prstClr val="black"/>
                </a:solidFill>
                <a:latin typeface="Calibri" panose="020F0502020204030204" pitchFamily="34" charset="0"/>
              </a:rPr>
              <a:t>Ibrahimov </a:t>
            </a:r>
          </a:p>
          <a:p>
            <a:pPr algn="ctr" eaLnBrk="0" fontAlgn="base" hangingPunct="0">
              <a:spcBef>
                <a:spcPct val="0"/>
              </a:spcBef>
              <a:spcAft>
                <a:spcPct val="0"/>
              </a:spcAft>
            </a:pPr>
            <a:r>
              <a:rPr lang="en-US" altLang="en-US" sz="2000" dirty="0" smtClean="0">
                <a:solidFill>
                  <a:prstClr val="black"/>
                </a:solidFill>
                <a:latin typeface="Calibri" panose="020F0502020204030204" pitchFamily="34" charset="0"/>
              </a:rPr>
              <a:t>Director</a:t>
            </a:r>
            <a:r>
              <a:rPr lang="en-US" altLang="en-US" sz="2000" dirty="0">
                <a:solidFill>
                  <a:prstClr val="black"/>
                </a:solidFill>
                <a:latin typeface="Calibri" panose="020F0502020204030204" pitchFamily="34" charset="0"/>
              </a:rPr>
              <a:t>, Cultural &amp; Area Studies Office (CASO)</a:t>
            </a:r>
          </a:p>
          <a:p>
            <a:pPr algn="ctr" eaLnBrk="0" fontAlgn="base" hangingPunct="0">
              <a:spcBef>
                <a:spcPct val="0"/>
              </a:spcBef>
              <a:spcAft>
                <a:spcPct val="0"/>
              </a:spcAft>
            </a:pPr>
            <a:r>
              <a:rPr lang="en-US" altLang="en-US" sz="2000" dirty="0">
                <a:solidFill>
                  <a:prstClr val="black"/>
                </a:solidFill>
                <a:latin typeface="Calibri" panose="020F0502020204030204" pitchFamily="34" charset="0"/>
              </a:rPr>
              <a:t>U.S. Army Command and General Staff College (CGSC) </a:t>
            </a:r>
          </a:p>
          <a:p>
            <a:pPr algn="ctr" eaLnBrk="0" fontAlgn="base" hangingPunct="0">
              <a:spcBef>
                <a:spcPct val="0"/>
              </a:spcBef>
              <a:spcAft>
                <a:spcPct val="0"/>
              </a:spcAft>
            </a:pPr>
            <a:r>
              <a:rPr lang="en-US" altLang="en-US" sz="2000" dirty="0">
                <a:solidFill>
                  <a:prstClr val="black"/>
                </a:solidFill>
                <a:latin typeface="Calibri" panose="020F0502020204030204" pitchFamily="34" charset="0"/>
              </a:rPr>
              <a:t>Fort Leavenworth, KS 66027-2300</a:t>
            </a:r>
          </a:p>
          <a:p>
            <a:pPr algn="ctr" eaLnBrk="0" fontAlgn="base" hangingPunct="0">
              <a:spcBef>
                <a:spcPct val="0"/>
              </a:spcBef>
              <a:spcAft>
                <a:spcPct val="0"/>
              </a:spcAft>
            </a:pPr>
            <a:r>
              <a:rPr lang="en-US" altLang="en-US" sz="2000" dirty="0">
                <a:solidFill>
                  <a:prstClr val="black"/>
                </a:solidFill>
                <a:latin typeface="Calibri" panose="020F0502020204030204" pitchFamily="34" charset="0"/>
              </a:rPr>
              <a:t>Phone: (913) 684-3345</a:t>
            </a:r>
          </a:p>
          <a:p>
            <a:pPr algn="ctr" eaLnBrk="0" fontAlgn="base" hangingPunct="0">
              <a:spcBef>
                <a:spcPct val="0"/>
              </a:spcBef>
              <a:spcAft>
                <a:spcPct val="0"/>
              </a:spcAft>
            </a:pPr>
            <a:r>
              <a:rPr lang="en-US" altLang="en-US" sz="1800" dirty="0" smtClean="0">
                <a:solidFill>
                  <a:prstClr val="black"/>
                </a:solidFill>
                <a:latin typeface="Calibri" panose="020F0502020204030204" pitchFamily="34" charset="0"/>
              </a:rPr>
              <a:t>CASO </a:t>
            </a:r>
            <a:r>
              <a:rPr lang="en-US" altLang="en-US" sz="1800" dirty="0">
                <a:solidFill>
                  <a:prstClr val="black"/>
                </a:solidFill>
                <a:latin typeface="Calibri" panose="020F0502020204030204" pitchFamily="34" charset="0"/>
              </a:rPr>
              <a:t>website: </a:t>
            </a:r>
            <a:r>
              <a:rPr lang="en-US" altLang="en-US" sz="1800" i="1" dirty="0">
                <a:solidFill>
                  <a:srgbClr val="5B9BD5"/>
                </a:solidFill>
                <a:latin typeface="Calibri" panose="020F0502020204030204" pitchFamily="34" charset="0"/>
                <a:hlinkClick r:id="rId3"/>
              </a:rPr>
              <a:t>http://usacac.army.mil/organizations/cace/lrec</a:t>
            </a:r>
            <a:endParaRPr lang="en-US" altLang="en-US" sz="1800" i="1" dirty="0">
              <a:solidFill>
                <a:srgbClr val="5B9BD5"/>
              </a:solidFill>
              <a:latin typeface="Calibri" panose="020F0502020204030204" pitchFamily="34" charset="0"/>
            </a:endParaRPr>
          </a:p>
          <a:p>
            <a:pPr algn="ctr" eaLnBrk="0" fontAlgn="base" hangingPunct="0">
              <a:spcBef>
                <a:spcPct val="0"/>
              </a:spcBef>
              <a:spcAft>
                <a:spcPct val="0"/>
              </a:spcAft>
            </a:pPr>
            <a:r>
              <a:rPr lang="en-US" altLang="en-US" sz="1800" dirty="0">
                <a:solidFill>
                  <a:prstClr val="black"/>
                </a:solidFill>
                <a:latin typeface="Calibri" panose="020F0502020204030204" pitchFamily="34" charset="0"/>
              </a:rPr>
              <a:t>YouTube link:</a:t>
            </a:r>
            <a:r>
              <a:rPr lang="en-US" altLang="en-US" sz="1800" dirty="0">
                <a:solidFill>
                  <a:srgbClr val="5B9BD5"/>
                </a:solidFill>
                <a:latin typeface="Calibri" panose="020F0502020204030204" pitchFamily="34" charset="0"/>
              </a:rPr>
              <a:t> </a:t>
            </a:r>
            <a:r>
              <a:rPr lang="en-US" altLang="en-US" sz="1800" i="1" dirty="0">
                <a:solidFill>
                  <a:srgbClr val="5B9BD5"/>
                </a:solidFill>
                <a:latin typeface="Calibri" panose="020F0502020204030204" pitchFamily="34" charset="0"/>
                <a:hlinkClick r:id="rId4"/>
              </a:rPr>
              <a:t>https://</a:t>
            </a:r>
            <a:r>
              <a:rPr lang="en-US" altLang="en-US" sz="1800" i="1" dirty="0" smtClean="0">
                <a:solidFill>
                  <a:srgbClr val="5B9BD5"/>
                </a:solidFill>
                <a:latin typeface="Calibri" panose="020F0502020204030204" pitchFamily="34" charset="0"/>
                <a:hlinkClick r:id="rId4"/>
              </a:rPr>
              <a:t>www.youtube.com/playlist?list=PLkGvnfy3IadNRMPT-sNHpAsz8a3npWBH8</a:t>
            </a:r>
            <a:endParaRPr lang="en-US" altLang="en-US" sz="1800" i="1" dirty="0">
              <a:solidFill>
                <a:srgbClr val="5B9BD5"/>
              </a:solidFill>
              <a:latin typeface="Calibri" panose="020F0502020204030204" pitchFamily="34" charset="0"/>
            </a:endParaRPr>
          </a:p>
          <a:p>
            <a:pPr algn="ctr" eaLnBrk="0" fontAlgn="base" hangingPunct="0">
              <a:spcBef>
                <a:spcPct val="0"/>
              </a:spcBef>
              <a:spcAft>
                <a:spcPct val="0"/>
              </a:spcAft>
            </a:pPr>
            <a:r>
              <a:rPr lang="en-US" altLang="en-US" sz="1800" dirty="0" smtClean="0">
                <a:solidFill>
                  <a:schemeClr val="tx1"/>
                </a:solidFill>
                <a:latin typeface="Calibri" panose="020F0502020204030204" pitchFamily="34" charset="0"/>
              </a:rPr>
              <a:t>CGSC Facebook: </a:t>
            </a:r>
            <a:r>
              <a:rPr lang="en-US" altLang="en-US" sz="1800" i="1" u="sng" dirty="0" smtClean="0">
                <a:solidFill>
                  <a:schemeClr val="accent5"/>
                </a:solidFill>
                <a:latin typeface="Calibri" panose="020F0502020204030204" pitchFamily="34" charset="0"/>
              </a:rPr>
              <a:t>https://www.facebook.com/USACGSC</a:t>
            </a:r>
          </a:p>
          <a:p>
            <a:pPr algn="ctr" eaLnBrk="0" fontAlgn="base" hangingPunct="0">
              <a:spcBef>
                <a:spcPct val="0"/>
              </a:spcBef>
              <a:spcAft>
                <a:spcPct val="0"/>
              </a:spcAft>
            </a:pPr>
            <a:endParaRPr lang="en-US" altLang="en-US" sz="1800" dirty="0">
              <a:solidFill>
                <a:srgbClr val="5B9BD5"/>
              </a:solidFill>
              <a:latin typeface="Calibri" panose="020F0502020204030204" pitchFamily="34" charset="0"/>
            </a:endParaRPr>
          </a:p>
          <a:p>
            <a:pPr algn="ctr" eaLnBrk="0" fontAlgn="base" hangingPunct="0">
              <a:spcBef>
                <a:spcPct val="0"/>
              </a:spcBef>
              <a:spcAft>
                <a:spcPct val="0"/>
              </a:spcAft>
            </a:pPr>
            <a:endParaRPr lang="en-US" altLang="en-US" sz="1600" dirty="0">
              <a:solidFill>
                <a:srgbClr val="5B9BD5"/>
              </a:solidFill>
              <a:latin typeface="Calibri" panose="020F0502020204030204" pitchFamily="34" charset="0"/>
            </a:endParaRPr>
          </a:p>
          <a:p>
            <a:pPr algn="ctr" fontAlgn="base">
              <a:spcBef>
                <a:spcPct val="0"/>
              </a:spcBef>
              <a:spcAft>
                <a:spcPct val="0"/>
              </a:spcAft>
            </a:pPr>
            <a:endParaRPr lang="en-US" altLang="en-US" sz="1300" b="0" i="1" dirty="0">
              <a:solidFill>
                <a:srgbClr val="000000"/>
              </a:solidFill>
              <a:latin typeface="Calibri" panose="020F0502020204030204" pitchFamily="34" charset="0"/>
            </a:endParaRPr>
          </a:p>
        </p:txBody>
      </p:sp>
      <p:sp>
        <p:nvSpPr>
          <p:cNvPr id="2" name="Rectangle 1"/>
          <p:cNvSpPr/>
          <p:nvPr/>
        </p:nvSpPr>
        <p:spPr>
          <a:xfrm>
            <a:off x="0" y="-134007"/>
            <a:ext cx="12192000" cy="4235461"/>
          </a:xfrm>
          <a:prstGeom prst="rect">
            <a:avLst/>
          </a:prstGeom>
          <a:solidFill>
            <a:srgbClr val="0D102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4400" b="1">
              <a:solidFill>
                <a:srgbClr val="FFFFFF"/>
              </a:solidFill>
              <a:cs typeface="Arial" pitchFamily="34" charset="0"/>
            </a:endParaRPr>
          </a:p>
        </p:txBody>
      </p:sp>
      <p:pic>
        <p:nvPicPr>
          <p:cNvPr id="142341"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2875" y="0"/>
            <a:ext cx="4286250" cy="419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56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868" y="39659"/>
            <a:ext cx="7489767" cy="758363"/>
          </a:xfrm>
        </p:spPr>
        <p:txBody>
          <a:bodyPr/>
          <a:lstStyle/>
          <a:p>
            <a:r>
              <a:rPr lang="en-US" b="1" i="1" cap="none" spc="0" dirty="0">
                <a:solidFill>
                  <a:srgbClr val="4F81BD"/>
                </a:solidFill>
                <a:latin typeface="Calibri"/>
              </a:rPr>
              <a:t>Examples of China’s </a:t>
            </a:r>
            <a:r>
              <a:rPr lang="en-US" sz="4000" b="1" i="1" cap="none" spc="0" dirty="0">
                <a:solidFill>
                  <a:srgbClr val="4F81BD"/>
                </a:solidFill>
                <a:latin typeface="Calibri"/>
              </a:rPr>
              <a:t>Global</a:t>
            </a:r>
            <a:r>
              <a:rPr lang="en-US" b="1" i="1" cap="none" spc="0" dirty="0">
                <a:solidFill>
                  <a:srgbClr val="4F81BD"/>
                </a:solidFill>
                <a:latin typeface="Calibri"/>
              </a:rPr>
              <a:t> Expansion</a:t>
            </a:r>
            <a:endParaRPr lang="en-US" dirty="0"/>
          </a:p>
        </p:txBody>
      </p:sp>
      <p:sp>
        <p:nvSpPr>
          <p:cNvPr id="3" name="Content Placeholder 2"/>
          <p:cNvSpPr>
            <a:spLocks noGrp="1"/>
          </p:cNvSpPr>
          <p:nvPr>
            <p:ph idx="1"/>
          </p:nvPr>
        </p:nvSpPr>
        <p:spPr>
          <a:xfrm>
            <a:off x="58189" y="928193"/>
            <a:ext cx="11734800" cy="5877097"/>
          </a:xfrm>
        </p:spPr>
        <p:txBody>
          <a:bodyPr>
            <a:normAutofit lnSpcReduction="10000"/>
          </a:bodyPr>
          <a:lstStyle/>
          <a:p>
            <a:pPr marL="342900" lvl="0" indent="-342900">
              <a:buFont typeface="Arial" pitchFamily="34" charset="0"/>
              <a:buChar char="•"/>
            </a:pPr>
            <a:r>
              <a:rPr lang="en-US" sz="2200" kern="1800" dirty="0">
                <a:solidFill>
                  <a:srgbClr val="121212"/>
                </a:solidFill>
                <a:latin typeface="Calibri" panose="020F0502020204030204" pitchFamily="34" charset="0"/>
                <a:ea typeface="Times New Roman" panose="02020603050405020304" pitchFamily="18" charset="0"/>
                <a:cs typeface="Times New Roman" panose="02020603050405020304" pitchFamily="18" charset="0"/>
              </a:rPr>
              <a:t>U.S. and its allies strategic interests are </a:t>
            </a:r>
            <a:r>
              <a:rPr lang="en-US" sz="2200" kern="1800" dirty="0" smtClean="0">
                <a:solidFill>
                  <a:srgbClr val="121212"/>
                </a:solidFill>
                <a:latin typeface="Calibri" panose="020F0502020204030204" pitchFamily="34" charset="0"/>
                <a:ea typeface="Times New Roman" panose="02020603050405020304" pitchFamily="18" charset="0"/>
                <a:cs typeface="Times New Roman" panose="02020603050405020304" pitchFamily="18" charset="0"/>
              </a:rPr>
              <a:t>challenged </a:t>
            </a:r>
            <a:r>
              <a:rPr lang="en-US" sz="2200" kern="1800" dirty="0">
                <a:solidFill>
                  <a:srgbClr val="121212"/>
                </a:solidFill>
                <a:latin typeface="Calibri" panose="020F0502020204030204" pitchFamily="34" charset="0"/>
                <a:ea typeface="Times New Roman" panose="02020603050405020304" pitchFamily="18" charset="0"/>
                <a:cs typeface="Times New Roman" panose="02020603050405020304" pitchFamily="18" charset="0"/>
              </a:rPr>
              <a:t>by China in different regions of the world, mostly through ‘soft power’ venues of </a:t>
            </a:r>
            <a:r>
              <a:rPr lang="en-US" sz="2200" kern="1800" dirty="0" smtClean="0">
                <a:solidFill>
                  <a:srgbClr val="121212"/>
                </a:solidFill>
                <a:latin typeface="Calibri" panose="020F0502020204030204" pitchFamily="34" charset="0"/>
                <a:ea typeface="Times New Roman" panose="02020603050405020304" pitchFamily="18" charset="0"/>
                <a:cs typeface="Times New Roman" panose="02020603050405020304" pitchFamily="18" charset="0"/>
              </a:rPr>
              <a:t>influence.</a:t>
            </a:r>
          </a:p>
          <a:p>
            <a:pPr marL="342900" lvl="0" indent="-342900">
              <a:buFont typeface="Arial" pitchFamily="34" charset="0"/>
              <a:buChar char="•"/>
            </a:pPr>
            <a:endParaRPr lang="en-US" sz="2200" kern="1800" dirty="0">
              <a:solidFill>
                <a:srgbClr val="121212"/>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Arial" pitchFamily="34" charset="0"/>
              <a:buChar char="•"/>
            </a:pPr>
            <a:r>
              <a:rPr lang="en-US" sz="2200" kern="1800" dirty="0" smtClean="0">
                <a:solidFill>
                  <a:srgbClr val="121212"/>
                </a:solidFill>
                <a:latin typeface="Calibri" panose="020F0502020204030204" pitchFamily="34" charset="0"/>
                <a:ea typeface="Times New Roman" panose="02020603050405020304" pitchFamily="18" charset="0"/>
                <a:cs typeface="Times New Roman" panose="02020603050405020304" pitchFamily="18" charset="0"/>
              </a:rPr>
              <a:t> </a:t>
            </a:r>
            <a:r>
              <a:rPr lang="en-US" sz="2200" dirty="0" smtClean="0">
                <a:solidFill>
                  <a:srgbClr val="393838"/>
                </a:solidFill>
                <a:latin typeface="Calibri" panose="020F0502020204030204" pitchFamily="34" charset="0"/>
                <a:ea typeface="Times New Roman" panose="02020603050405020304" pitchFamily="18" charset="0"/>
                <a:cs typeface="Times New Roman" panose="02020603050405020304" pitchFamily="18" charset="0"/>
              </a:rPr>
              <a:t>Over </a:t>
            </a:r>
            <a:r>
              <a:rPr lang="en-US" sz="2200" dirty="0">
                <a:solidFill>
                  <a:srgbClr val="393838"/>
                </a:solidFill>
                <a:latin typeface="Calibri" panose="020F0502020204030204" pitchFamily="34" charset="0"/>
                <a:ea typeface="Times New Roman" panose="02020603050405020304" pitchFamily="18" charset="0"/>
                <a:cs typeface="Times New Roman" panose="02020603050405020304" pitchFamily="18" charset="0"/>
              </a:rPr>
              <a:t>the past few years, China’s economic presence has grown globally, paving the way for an increase in Beijing’s geopolitical influence.</a:t>
            </a:r>
            <a:r>
              <a:rPr lang="en-US" sz="2200" dirty="0">
                <a:solidFill>
                  <a:srgbClr val="222222"/>
                </a:solidFill>
                <a:latin typeface="Calibri" panose="020F0502020204030204" pitchFamily="34" charset="0"/>
                <a:ea typeface="Times New Roman" panose="02020603050405020304" pitchFamily="18" charset="0"/>
                <a:cs typeface="Times New Roman" panose="02020603050405020304" pitchFamily="18" charset="0"/>
              </a:rPr>
              <a:t> </a:t>
            </a:r>
            <a:endParaRPr lang="en-US" sz="2200" dirty="0" smtClean="0">
              <a:solidFill>
                <a:srgbClr val="222222"/>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Arial" pitchFamily="34" charset="0"/>
              <a:buChar char="•"/>
            </a:pPr>
            <a:endParaRPr lang="en-US" sz="2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Arial" pitchFamily="34" charset="0"/>
              <a:buChar char="•"/>
            </a:pPr>
            <a:r>
              <a:rPr lang="en-US" sz="2200" dirty="0" smtClean="0">
                <a:solidFill>
                  <a:srgbClr val="353535"/>
                </a:solidFill>
                <a:latin typeface="Calibri" panose="020F0502020204030204" pitchFamily="34" charset="0"/>
                <a:ea typeface="Times New Roman" panose="02020603050405020304" pitchFamily="18" charset="0"/>
                <a:cs typeface="Times New Roman" panose="02020603050405020304" pitchFamily="18" charset="0"/>
              </a:rPr>
              <a:t>As first </a:t>
            </a:r>
            <a:r>
              <a:rPr lang="en-US" sz="2200" dirty="0">
                <a:solidFill>
                  <a:srgbClr val="353535"/>
                </a:solidFill>
                <a:latin typeface="Calibri" panose="020F0502020204030204" pitchFamily="34" charset="0"/>
                <a:ea typeface="Times New Roman" panose="02020603050405020304" pitchFamily="18" charset="0"/>
                <a:cs typeface="Times New Roman" panose="02020603050405020304" pitchFamily="18" charset="0"/>
              </a:rPr>
              <a:t>signs of China’s position on post-Taliban takeover in Afghanistan </a:t>
            </a:r>
            <a:r>
              <a:rPr lang="en-US" sz="2200" dirty="0" smtClean="0">
                <a:solidFill>
                  <a:srgbClr val="353535"/>
                </a:solidFill>
                <a:latin typeface="Calibri" panose="020F0502020204030204" pitchFamily="34" charset="0"/>
                <a:ea typeface="Times New Roman" panose="02020603050405020304" pitchFamily="18" charset="0"/>
                <a:cs typeface="Times New Roman" panose="02020603050405020304" pitchFamily="18" charset="0"/>
              </a:rPr>
              <a:t>“</a:t>
            </a:r>
            <a:r>
              <a:rPr lang="en-US" sz="2200" dirty="0">
                <a:solidFill>
                  <a:srgbClr val="02141F"/>
                </a:solidFill>
                <a:latin typeface="Calibri" panose="020F0502020204030204" pitchFamily="34" charset="0"/>
                <a:ea typeface="Times New Roman" panose="02020603050405020304" pitchFamily="18" charset="0"/>
                <a:cs typeface="Times New Roman" panose="02020603050405020304" pitchFamily="18" charset="0"/>
              </a:rPr>
              <a:t>China is poised to make an exclusive entry into post-Western led Coalition Afghanistan with its Belt and Road Initiative (BRI)…. with an extension of the $62 billion China-Pakistan Economic Corridor (CPEC)—the flagship project of </a:t>
            </a:r>
            <a:r>
              <a:rPr lang="en-US" sz="2200" dirty="0" smtClean="0">
                <a:solidFill>
                  <a:srgbClr val="02141F"/>
                </a:solidFill>
                <a:latin typeface="Calibri" panose="020F0502020204030204" pitchFamily="34" charset="0"/>
                <a:ea typeface="Times New Roman" panose="02020603050405020304" pitchFamily="18" charset="0"/>
                <a:cs typeface="Times New Roman" panose="02020603050405020304" pitchFamily="18" charset="0"/>
              </a:rPr>
              <a:t>BRI…”</a:t>
            </a:r>
            <a:r>
              <a:rPr lang="en-US" sz="1200" i="1" dirty="0" smtClean="0">
                <a:solidFill>
                  <a:srgbClr val="02141F"/>
                </a:solidFill>
                <a:ea typeface="Times New Roman" panose="02020603050405020304" pitchFamily="18" charset="0"/>
                <a:cs typeface="Times New Roman" panose="02020603050405020304" pitchFamily="18" charset="0"/>
              </a:rPr>
              <a:t>1</a:t>
            </a:r>
            <a:r>
              <a:rPr lang="en-US" sz="1200" i="1" dirty="0">
                <a:solidFill>
                  <a:srgbClr val="02141F"/>
                </a:solidFill>
                <a:ea typeface="Times New Roman" panose="02020603050405020304" pitchFamily="18" charset="0"/>
                <a:cs typeface="Times New Roman" panose="02020603050405020304" pitchFamily="18" charset="0"/>
              </a:rPr>
              <a:t>. (Syed </a:t>
            </a:r>
            <a:r>
              <a:rPr lang="en-US" sz="1200" i="1" dirty="0" err="1">
                <a:solidFill>
                  <a:srgbClr val="02141F"/>
                </a:solidFill>
                <a:ea typeface="Times New Roman" panose="02020603050405020304" pitchFamily="18" charset="0"/>
                <a:cs typeface="Times New Roman" panose="02020603050405020304" pitchFamily="18" charset="0"/>
              </a:rPr>
              <a:t>Fazl</a:t>
            </a:r>
            <a:r>
              <a:rPr lang="en-US" sz="1200" i="1" dirty="0">
                <a:solidFill>
                  <a:srgbClr val="02141F"/>
                </a:solidFill>
                <a:ea typeface="Times New Roman" panose="02020603050405020304" pitchFamily="18" charset="0"/>
                <a:cs typeface="Times New Roman" panose="02020603050405020304" pitchFamily="18" charset="0"/>
              </a:rPr>
              <a:t>-e-</a:t>
            </a:r>
            <a:r>
              <a:rPr lang="en-US" sz="1200" i="1" dirty="0" err="1">
                <a:solidFill>
                  <a:srgbClr val="02141F"/>
                </a:solidFill>
                <a:ea typeface="Times New Roman" panose="02020603050405020304" pitchFamily="18" charset="0"/>
                <a:cs typeface="Times New Roman" panose="02020603050405020304" pitchFamily="18" charset="0"/>
              </a:rPr>
              <a:t>Haider</a:t>
            </a:r>
            <a:r>
              <a:rPr lang="en-US" sz="1200" i="1" dirty="0">
                <a:solidFill>
                  <a:srgbClr val="02141F"/>
                </a:solidFill>
                <a:ea typeface="Times New Roman" panose="02020603050405020304" pitchFamily="18" charset="0"/>
                <a:cs typeface="Times New Roman" panose="02020603050405020304" pitchFamily="18" charset="0"/>
              </a:rPr>
              <a:t>, “Beijing just can’t wait for the U.S. to get out of the way,” Daily Beast, Jul. 04, 2021, accessed on August 22, 2021.) </a:t>
            </a:r>
            <a:endParaRPr lang="en-US" sz="1200" i="1" dirty="0" smtClean="0">
              <a:solidFill>
                <a:srgbClr val="02141F"/>
              </a:solidFill>
              <a:ea typeface="Times New Roman" panose="02020603050405020304" pitchFamily="18" charset="0"/>
              <a:cs typeface="Times New Roman" panose="02020603050405020304" pitchFamily="18" charset="0"/>
            </a:endParaRPr>
          </a:p>
          <a:p>
            <a:pPr marL="342900" lvl="0" indent="-342900">
              <a:buFont typeface="Arial" pitchFamily="34" charset="0"/>
              <a:buChar char="•"/>
            </a:pPr>
            <a:endParaRPr lang="en-US" sz="1200" i="1" dirty="0">
              <a:solidFill>
                <a:srgbClr val="000000"/>
              </a:solidFill>
            </a:endParaRPr>
          </a:p>
          <a:p>
            <a:pPr marL="342900" indent="-342900">
              <a:buFont typeface="Arial" panose="020B0604020202020204" pitchFamily="34" charset="0"/>
              <a:buChar char="•"/>
            </a:pPr>
            <a:r>
              <a:rPr lang="en-US" sz="2200" dirty="0" smtClean="0">
                <a:latin typeface="Calibri" panose="020F0502020204030204" pitchFamily="34" charset="0"/>
                <a:ea typeface="Calibri" panose="020F0502020204030204" pitchFamily="34" charset="0"/>
                <a:cs typeface="Calibri" panose="020F0502020204030204" pitchFamily="34" charset="0"/>
              </a:rPr>
              <a:t>World Bank and International </a:t>
            </a:r>
            <a:r>
              <a:rPr lang="en-US" sz="2200" dirty="0">
                <a:latin typeface="Calibri" panose="020F0502020204030204" pitchFamily="34" charset="0"/>
                <a:ea typeface="Calibri" panose="020F0502020204030204" pitchFamily="34" charset="0"/>
                <a:cs typeface="Calibri" panose="020F0502020204030204" pitchFamily="34" charset="0"/>
              </a:rPr>
              <a:t>Monetary Fund’s </a:t>
            </a:r>
            <a:r>
              <a:rPr lang="en-US" sz="2200" dirty="0" smtClean="0">
                <a:latin typeface="Calibri" panose="020F0502020204030204" pitchFamily="34" charset="0"/>
                <a:ea typeface="Calibri" panose="020F0502020204030204" pitchFamily="34" charset="0"/>
                <a:cs typeface="Calibri" panose="020F0502020204030204" pitchFamily="34" charset="0"/>
              </a:rPr>
              <a:t>data is </a:t>
            </a:r>
            <a:r>
              <a:rPr lang="en-US" sz="2200" dirty="0">
                <a:latin typeface="Calibri" panose="020F0502020204030204" pitchFamily="34" charset="0"/>
                <a:ea typeface="Calibri" panose="020F0502020204030204" pitchFamily="34" charset="0"/>
                <a:cs typeface="Calibri" panose="020F0502020204030204" pitchFamily="34" charset="0"/>
              </a:rPr>
              <a:t>also showing the same trend in terms of Inward Direct Investment Positions </a:t>
            </a:r>
            <a:r>
              <a:rPr lang="en-US" sz="2200">
                <a:latin typeface="Calibri" panose="020F0502020204030204" pitchFamily="34" charset="0"/>
                <a:ea typeface="Calibri" panose="020F0502020204030204" pitchFamily="34" charset="0"/>
                <a:cs typeface="Calibri" panose="020F0502020204030204" pitchFamily="34" charset="0"/>
              </a:rPr>
              <a:t>(</a:t>
            </a:r>
            <a:r>
              <a:rPr lang="en-US" sz="2200" smtClean="0">
                <a:latin typeface="Calibri" panose="020F0502020204030204" pitchFamily="34" charset="0"/>
                <a:ea typeface="Calibri" panose="020F0502020204030204" pitchFamily="34" charset="0"/>
                <a:cs typeface="Calibri" panose="020F0502020204030204" pitchFamily="34" charset="0"/>
              </a:rPr>
              <a:t>FDI) in </a:t>
            </a:r>
            <a:r>
              <a:rPr lang="en-US" sz="2200" dirty="0">
                <a:latin typeface="Calibri" panose="020F0502020204030204" pitchFamily="34" charset="0"/>
                <a:ea typeface="Calibri" panose="020F0502020204030204" pitchFamily="34" charset="0"/>
                <a:cs typeface="Calibri" panose="020F0502020204030204" pitchFamily="34" charset="0"/>
              </a:rPr>
              <a:t>millions of US dollars</a:t>
            </a:r>
            <a:r>
              <a:rPr lang="en-US" sz="2200" dirty="0" smtClean="0">
                <a:latin typeface="Calibri" panose="020F0502020204030204" pitchFamily="34" charset="0"/>
                <a:ea typeface="Calibri" panose="020F0502020204030204" pitchFamily="34" charset="0"/>
                <a:cs typeface="Calibri" panose="020F0502020204030204" pitchFamily="34" charset="0"/>
              </a:rPr>
              <a:t>, even  towards relatively remote regions of the world, such as South Caucasus </a:t>
            </a:r>
            <a:r>
              <a:rPr lang="en-US" dirty="0" smtClean="0">
                <a:solidFill>
                  <a:srgbClr val="FF0000"/>
                </a:solidFill>
                <a:latin typeface="Calibri" panose="020F0502020204030204" pitchFamily="34" charset="0"/>
                <a:ea typeface="Calibri" panose="020F0502020204030204" pitchFamily="34" charset="0"/>
                <a:cs typeface="Calibri" panose="020F0502020204030204" pitchFamily="34" charset="0"/>
              </a:rPr>
              <a:t>(note</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 FDI </a:t>
            </a:r>
            <a:r>
              <a:rPr lang="en-US" dirty="0" smtClean="0">
                <a:solidFill>
                  <a:srgbClr val="FF0000"/>
                </a:solidFill>
                <a:latin typeface="Calibri" panose="020F0502020204030204" pitchFamily="34" charset="0"/>
                <a:ea typeface="Calibri" panose="020F0502020204030204" pitchFamily="34" charset="0"/>
                <a:cs typeface="Calibri" panose="020F0502020204030204" pitchFamily="34" charset="0"/>
              </a:rPr>
              <a:t>might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have disadvantages, mostly geo-political. For instance, FDI can hinder domestic investments, risk political changes and influence exchange </a:t>
            </a:r>
            <a:r>
              <a:rPr lang="en-US" dirty="0" smtClean="0">
                <a:solidFill>
                  <a:srgbClr val="FF0000"/>
                </a:solidFill>
                <a:latin typeface="Calibri" panose="020F0502020204030204" pitchFamily="34" charset="0"/>
                <a:ea typeface="Calibri" panose="020F0502020204030204" pitchFamily="34" charset="0"/>
                <a:cs typeface="Calibri" panose="020F0502020204030204" pitchFamily="34" charset="0"/>
              </a:rPr>
              <a:t>rates, depending on investor’s agenda)</a:t>
            </a:r>
          </a:p>
          <a:p>
            <a:pPr marL="342900" indent="-342900">
              <a:buFont typeface="Arial" panose="020B0604020202020204" pitchFamily="34" charset="0"/>
              <a:buChar char="•"/>
            </a:pPr>
            <a:endParaRPr lang="en-US" sz="2200" dirty="0" smtClean="0">
              <a:solidFill>
                <a:srgbClr val="222222"/>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smtClean="0">
              <a:solidFill>
                <a:srgbClr val="393838"/>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89" y="39660"/>
            <a:ext cx="751437" cy="75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9283" y="84872"/>
            <a:ext cx="802953" cy="88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118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3115074"/>
            <a:ext cx="11945388" cy="3612121"/>
          </a:xfrm>
          <a:prstGeom prst="rect">
            <a:avLst/>
          </a:prstGeom>
        </p:spPr>
      </p:pic>
      <p:sp>
        <p:nvSpPr>
          <p:cNvPr id="6" name="Rectangle 5"/>
          <p:cNvSpPr/>
          <p:nvPr/>
        </p:nvSpPr>
        <p:spPr>
          <a:xfrm>
            <a:off x="2277687" y="6596390"/>
            <a:ext cx="5482977" cy="261610"/>
          </a:xfrm>
          <a:prstGeom prst="rect">
            <a:avLst/>
          </a:prstGeom>
        </p:spPr>
        <p:txBody>
          <a:bodyPr wrap="square">
            <a:spAutoFit/>
          </a:bodyPr>
          <a:lstStyle/>
          <a:p>
            <a:r>
              <a:rPr lang="en-US" sz="1100" i="1" dirty="0" smtClean="0">
                <a:solidFill>
                  <a:srgbClr val="02141F"/>
                </a:solidFill>
                <a:ea typeface="Times New Roman" panose="02020603050405020304" pitchFamily="18" charset="0"/>
                <a:cs typeface="Times New Roman" panose="02020603050405020304" pitchFamily="18" charset="0"/>
              </a:rPr>
              <a:t>3. </a:t>
            </a:r>
            <a:r>
              <a:rPr lang="en-US" sz="1100" b="1" i="1" u="sng" dirty="0" smtClean="0">
                <a:solidFill>
                  <a:srgbClr val="0070C0"/>
                </a:solidFill>
                <a:ea typeface="Times New Roman" panose="02020603050405020304" pitchFamily="18" charset="0"/>
                <a:cs typeface="Arial" panose="020B0604020202020204" pitchFamily="34" charset="0"/>
              </a:rPr>
              <a:t>(https</a:t>
            </a:r>
            <a:r>
              <a:rPr lang="en-US" sz="1100" b="1" i="1" u="sng" dirty="0">
                <a:solidFill>
                  <a:srgbClr val="0070C0"/>
                </a:solidFill>
                <a:ea typeface="Times New Roman" panose="02020603050405020304" pitchFamily="18" charset="0"/>
                <a:cs typeface="Arial" panose="020B0604020202020204" pitchFamily="34" charset="0"/>
              </a:rPr>
              <a:t>://</a:t>
            </a:r>
            <a:r>
              <a:rPr lang="en-US" sz="1100" b="1" i="1" u="sng" dirty="0" smtClean="0">
                <a:solidFill>
                  <a:srgbClr val="0070C0"/>
                </a:solidFill>
                <a:ea typeface="Times New Roman" panose="02020603050405020304" pitchFamily="18" charset="0"/>
                <a:cs typeface="Arial" panose="020B0604020202020204" pitchFamily="34" charset="0"/>
              </a:rPr>
              <a:t>data.imf.org/regular.aspx?key=61227424</a:t>
            </a:r>
            <a:r>
              <a:rPr lang="en-US" sz="1100" b="1" i="1" u="sng" dirty="0">
                <a:solidFill>
                  <a:srgbClr val="0070C0"/>
                </a:solidFill>
                <a:ea typeface="Times New Roman" panose="02020603050405020304" pitchFamily="18" charset="0"/>
                <a:cs typeface="Arial" panose="020B0604020202020204" pitchFamily="34" charset="0"/>
              </a:rPr>
              <a:t> </a:t>
            </a:r>
            <a:r>
              <a:rPr lang="en-US" sz="1100" b="1" i="1" dirty="0">
                <a:solidFill>
                  <a:srgbClr val="000000"/>
                </a:solidFill>
                <a:ea typeface="Times New Roman" panose="02020603050405020304" pitchFamily="18" charset="0"/>
                <a:cs typeface="Arial" panose="020B0604020202020204" pitchFamily="34" charset="0"/>
              </a:rPr>
              <a:t>accessed 23 Aug., 2021.) </a:t>
            </a:r>
            <a:endParaRPr lang="en-US" sz="1100" b="1" dirty="0">
              <a:solidFill>
                <a:srgbClr val="000000"/>
              </a:solidFill>
              <a:cs typeface="Arial" panose="020B0604020202020204" pitchFamily="34" charset="0"/>
            </a:endParaRPr>
          </a:p>
        </p:txBody>
      </p:sp>
      <p:pic>
        <p:nvPicPr>
          <p:cNvPr id="5" name="Picture 4"/>
          <p:cNvPicPr>
            <a:picLocks noChangeAspect="1"/>
          </p:cNvPicPr>
          <p:nvPr/>
        </p:nvPicPr>
        <p:blipFill>
          <a:blip r:embed="rId3"/>
          <a:stretch>
            <a:fillRect/>
          </a:stretch>
        </p:blipFill>
        <p:spPr>
          <a:xfrm>
            <a:off x="0" y="0"/>
            <a:ext cx="12003578" cy="2709949"/>
          </a:xfrm>
          <a:prstGeom prst="rect">
            <a:avLst/>
          </a:prstGeom>
        </p:spPr>
      </p:pic>
      <p:sp>
        <p:nvSpPr>
          <p:cNvPr id="7" name="Rectangle 6"/>
          <p:cNvSpPr/>
          <p:nvPr/>
        </p:nvSpPr>
        <p:spPr>
          <a:xfrm>
            <a:off x="116378" y="2707268"/>
            <a:ext cx="11887200" cy="569387"/>
          </a:xfrm>
          <a:prstGeom prst="rect">
            <a:avLst/>
          </a:prstGeom>
        </p:spPr>
        <p:txBody>
          <a:bodyPr wrap="square">
            <a:spAutoFit/>
          </a:bodyPr>
          <a:lstStyle/>
          <a:p>
            <a:pPr lvl="0"/>
            <a:r>
              <a:rPr lang="en-US" sz="1000" i="1" dirty="0" smtClean="0">
                <a:solidFill>
                  <a:srgbClr val="02141F"/>
                </a:solidFill>
                <a:ea typeface="Times New Roman" panose="02020603050405020304" pitchFamily="18" charset="0"/>
                <a:cs typeface="Times New Roman" panose="02020603050405020304" pitchFamily="18" charset="0"/>
              </a:rPr>
              <a:t>2.  (</a:t>
            </a:r>
            <a:r>
              <a:rPr lang="en-US" sz="1000" b="1" i="1" dirty="0" smtClean="0">
                <a:solidFill>
                  <a:prstClr val="black"/>
                </a:solidFill>
              </a:rPr>
              <a:t>Daniel </a:t>
            </a:r>
            <a:r>
              <a:rPr lang="en-US" sz="1000" b="1" i="1" dirty="0">
                <a:solidFill>
                  <a:prstClr val="black"/>
                </a:solidFill>
              </a:rPr>
              <a:t>Shapiro “US Should Keep an Eye on Rising Chinese Investment in the South Caucasus”  “Russia Matters,” Harvard Kennedy School, </a:t>
            </a:r>
            <a:r>
              <a:rPr lang="en-US" sz="1000" b="1" i="1" dirty="0" err="1">
                <a:solidFill>
                  <a:prstClr val="black"/>
                </a:solidFill>
              </a:rPr>
              <a:t>Belfer</a:t>
            </a:r>
            <a:r>
              <a:rPr lang="en-US" sz="1000" b="1" i="1" dirty="0">
                <a:solidFill>
                  <a:prstClr val="black"/>
                </a:solidFill>
              </a:rPr>
              <a:t> Center for Science and International Affairs, October 01, 2020.</a:t>
            </a:r>
            <a:r>
              <a:rPr lang="en-US" sz="1000" i="1" dirty="0">
                <a:solidFill>
                  <a:srgbClr val="0070C0"/>
                </a:solidFill>
              </a:rPr>
              <a:t> </a:t>
            </a:r>
            <a:r>
              <a:rPr lang="en-US" sz="1100" b="1" i="1" u="sng" dirty="0">
                <a:solidFill>
                  <a:srgbClr val="0070C0"/>
                </a:solidFill>
              </a:rPr>
              <a:t>https://</a:t>
            </a:r>
            <a:r>
              <a:rPr lang="en-US" sz="1100" b="1" i="1" u="sng" dirty="0" smtClean="0">
                <a:solidFill>
                  <a:srgbClr val="0070C0"/>
                </a:solidFill>
              </a:rPr>
              <a:t>www.russiamatters.org/analysis/us-should-keep-eye-rising-chinese-investment-south-caucasus</a:t>
            </a:r>
            <a:r>
              <a:rPr lang="en-US" sz="1100" b="1" i="1" u="sng" dirty="0" smtClean="0">
                <a:solidFill>
                  <a:srgbClr val="92D050"/>
                </a:solidFill>
              </a:rPr>
              <a:t> </a:t>
            </a:r>
            <a:r>
              <a:rPr lang="en-US" sz="1100" b="1" i="1" u="sng" dirty="0" smtClean="0">
                <a:solidFill>
                  <a:srgbClr val="002060"/>
                </a:solidFill>
              </a:rPr>
              <a:t>(accessed 18 August, 2021) </a:t>
            </a:r>
            <a:endParaRPr lang="en-US" sz="1100" b="1" i="1" u="sng" dirty="0">
              <a:solidFill>
                <a:srgbClr val="000000"/>
              </a:solidFill>
            </a:endParaRPr>
          </a:p>
          <a:p>
            <a:pPr lvl="0"/>
            <a:endParaRPr lang="en-US" sz="1000" b="1" i="1" dirty="0">
              <a:solidFill>
                <a:prstClr val="black"/>
              </a:solidFill>
            </a:endParaRPr>
          </a:p>
        </p:txBody>
      </p:sp>
    </p:spTree>
    <p:extLst>
      <p:ext uri="{BB962C8B-B14F-4D97-AF65-F5344CB8AC3E}">
        <p14:creationId xmlns:p14="http://schemas.microsoft.com/office/powerpoint/2010/main" val="2585543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52424-BBC2-4B1D-8738-A4C7A0DFD6C9}"/>
              </a:ext>
            </a:extLst>
          </p:cNvPr>
          <p:cNvSpPr>
            <a:spLocks noGrp="1"/>
          </p:cNvSpPr>
          <p:nvPr>
            <p:ph type="ctrTitle"/>
          </p:nvPr>
        </p:nvSpPr>
        <p:spPr>
          <a:xfrm>
            <a:off x="851026" y="1080224"/>
            <a:ext cx="10363200" cy="1470025"/>
          </a:xfrm>
          <a:ln>
            <a:solidFill>
              <a:srgbClr val="C00000"/>
            </a:solidFill>
          </a:ln>
        </p:spPr>
        <p:txBody>
          <a:bodyPr/>
          <a:lstStyle/>
          <a:p>
            <a:r>
              <a:rPr lang="en-US" sz="4800" b="1" i="1" dirty="0">
                <a:solidFill>
                  <a:schemeClr val="accent1"/>
                </a:solidFill>
                <a:latin typeface="+mn-lt"/>
              </a:rPr>
              <a:t>Great Power Competition in the Pacific: Is Conflict Imminent?</a:t>
            </a:r>
          </a:p>
        </p:txBody>
      </p:sp>
      <p:sp>
        <p:nvSpPr>
          <p:cNvPr id="3" name="Subtitle 2">
            <a:extLst>
              <a:ext uri="{FF2B5EF4-FFF2-40B4-BE49-F238E27FC236}">
                <a16:creationId xmlns:a16="http://schemas.microsoft.com/office/drawing/2014/main" id="{A8B09FB5-EA1F-4C20-BECA-97DC7EB6961D}"/>
              </a:ext>
            </a:extLst>
          </p:cNvPr>
          <p:cNvSpPr>
            <a:spLocks noGrp="1"/>
          </p:cNvSpPr>
          <p:nvPr>
            <p:ph type="subTitle" idx="1"/>
          </p:nvPr>
        </p:nvSpPr>
        <p:spPr>
          <a:xfrm>
            <a:off x="0" y="2835996"/>
            <a:ext cx="12192000" cy="3591963"/>
          </a:xfrm>
          <a:ln>
            <a:solidFill>
              <a:srgbClr val="FF0000"/>
            </a:solidFill>
          </a:ln>
        </p:spPr>
        <p:txBody>
          <a:bodyPr/>
          <a:lstStyle/>
          <a:p>
            <a:r>
              <a:rPr lang="en-US" b="1" dirty="0" smtClean="0">
                <a:solidFill>
                  <a:schemeClr val="tx1"/>
                </a:solidFill>
              </a:rPr>
              <a:t>Dr. Roger </a:t>
            </a:r>
            <a:r>
              <a:rPr lang="en-US" b="1" dirty="0">
                <a:solidFill>
                  <a:schemeClr val="tx1"/>
                </a:solidFill>
              </a:rPr>
              <a:t>Cliff</a:t>
            </a:r>
          </a:p>
          <a:p>
            <a:r>
              <a:rPr lang="en-US" b="1" dirty="0">
                <a:solidFill>
                  <a:schemeClr val="tx1"/>
                </a:solidFill>
              </a:rPr>
              <a:t>Strategic Studies </a:t>
            </a:r>
            <a:r>
              <a:rPr lang="en-US" b="1" dirty="0" smtClean="0">
                <a:solidFill>
                  <a:schemeClr val="tx1"/>
                </a:solidFill>
              </a:rPr>
              <a:t>Institute</a:t>
            </a:r>
          </a:p>
          <a:p>
            <a:endParaRPr lang="en-US" b="1" dirty="0" smtClean="0">
              <a:solidFill>
                <a:schemeClr val="tx1"/>
              </a:solidFill>
            </a:endParaRPr>
          </a:p>
          <a:p>
            <a:pPr lvl="0" eaLnBrk="1" fontAlgn="auto" hangingPunct="1">
              <a:lnSpc>
                <a:spcPct val="90000"/>
              </a:lnSpc>
              <a:spcBef>
                <a:spcPts val="0"/>
              </a:spcBef>
              <a:spcAft>
                <a:spcPts val="0"/>
              </a:spcAft>
              <a:defRPr/>
            </a:pPr>
            <a:r>
              <a:rPr lang="en-US" altLang="en-US" sz="2400" b="1" kern="0" dirty="0">
                <a:solidFill>
                  <a:srgbClr val="4472C4"/>
                </a:solidFill>
                <a:cs typeface="Arial" panose="020B0604020202020204" pitchFamily="34" charset="0"/>
              </a:rPr>
              <a:t>Presentation for the</a:t>
            </a:r>
          </a:p>
          <a:p>
            <a:pPr lvl="0" eaLnBrk="1" fontAlgn="auto" hangingPunct="1">
              <a:lnSpc>
                <a:spcPct val="90000"/>
              </a:lnSpc>
              <a:spcBef>
                <a:spcPts val="0"/>
              </a:spcBef>
              <a:spcAft>
                <a:spcPts val="0"/>
              </a:spcAft>
              <a:defRPr/>
            </a:pPr>
            <a:r>
              <a:rPr lang="en-US" altLang="en-US" sz="2400" b="1" kern="0" dirty="0">
                <a:solidFill>
                  <a:srgbClr val="4472C4"/>
                </a:solidFill>
                <a:cs typeface="Arial" panose="020B0604020202020204" pitchFamily="34" charset="0"/>
              </a:rPr>
              <a:t>Cultural and Area Studies Office </a:t>
            </a:r>
          </a:p>
          <a:p>
            <a:pPr lvl="0" eaLnBrk="1" fontAlgn="auto" hangingPunct="1">
              <a:lnSpc>
                <a:spcPct val="90000"/>
              </a:lnSpc>
              <a:spcBef>
                <a:spcPts val="0"/>
              </a:spcBef>
              <a:spcAft>
                <a:spcPts val="0"/>
              </a:spcAft>
              <a:defRPr/>
            </a:pPr>
            <a:r>
              <a:rPr lang="en-US" altLang="en-US" sz="2400" b="1" kern="0" dirty="0">
                <a:solidFill>
                  <a:srgbClr val="4472C4"/>
                </a:solidFill>
                <a:cs typeface="Arial" panose="020B0604020202020204" pitchFamily="34" charset="0"/>
              </a:rPr>
              <a:t>U.S. Army Command and General Staff </a:t>
            </a:r>
            <a:r>
              <a:rPr lang="en-US" altLang="en-US" sz="2400" b="1" kern="0" dirty="0" smtClean="0">
                <a:solidFill>
                  <a:srgbClr val="4472C4"/>
                </a:solidFill>
                <a:cs typeface="Arial" panose="020B0604020202020204" pitchFamily="34" charset="0"/>
              </a:rPr>
              <a:t>College</a:t>
            </a:r>
            <a:endParaRPr lang="en-US" altLang="en-US" sz="2400" b="1" kern="0" dirty="0">
              <a:solidFill>
                <a:srgbClr val="4472C4"/>
              </a:solidFill>
              <a:cs typeface="Arial" panose="020B0604020202020204" pitchFamily="34" charset="0"/>
            </a:endParaRPr>
          </a:p>
        </p:txBody>
      </p:sp>
      <p:sp>
        <p:nvSpPr>
          <p:cNvPr id="5" name="Slide Number Placeholder 4">
            <a:extLst>
              <a:ext uri="{FF2B5EF4-FFF2-40B4-BE49-F238E27FC236}">
                <a16:creationId xmlns:a16="http://schemas.microsoft.com/office/drawing/2014/main" id="{E9254B59-C000-4E3B-AA66-A7CF9E69584B}"/>
              </a:ext>
            </a:extLst>
          </p:cNvPr>
          <p:cNvSpPr>
            <a:spLocks noGrp="1"/>
          </p:cNvSpPr>
          <p:nvPr>
            <p:ph type="sldNum" sz="quarter" idx="12"/>
          </p:nvPr>
        </p:nvSpPr>
        <p:spPr/>
        <p:txBody>
          <a:bodyPr/>
          <a:lstStyle/>
          <a:p>
            <a:pPr>
              <a:defRPr/>
            </a:pPr>
            <a:fld id="{B869AF18-3FC4-4059-B62D-608DDCFAEDE5}" type="slidenum">
              <a:rPr lang="en-US">
                <a:latin typeface="Calibri"/>
              </a:rPr>
              <a:pPr>
                <a:defRPr/>
              </a:pPr>
              <a:t>5</a:t>
            </a:fld>
            <a:endParaRPr lang="en-US">
              <a:latin typeface="Calibri"/>
            </a:endParaRPr>
          </a:p>
        </p:txBody>
      </p:sp>
      <p:pic>
        <p:nvPicPr>
          <p:cNvPr id="4" name="Picture 3"/>
          <p:cNvPicPr>
            <a:picLocks noChangeAspect="1"/>
          </p:cNvPicPr>
          <p:nvPr/>
        </p:nvPicPr>
        <p:blipFill>
          <a:blip r:embed="rId2"/>
          <a:stretch>
            <a:fillRect/>
          </a:stretch>
        </p:blipFill>
        <p:spPr>
          <a:xfrm>
            <a:off x="5188651" y="5815700"/>
            <a:ext cx="1408298" cy="506012"/>
          </a:xfrm>
          <a:prstGeom prst="rect">
            <a:avLst/>
          </a:prstGeom>
        </p:spPr>
      </p:pic>
    </p:spTree>
    <p:extLst>
      <p:ext uri="{BB962C8B-B14F-4D97-AF65-F5344CB8AC3E}">
        <p14:creationId xmlns:p14="http://schemas.microsoft.com/office/powerpoint/2010/main" val="2505780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C50A-B85C-4DA9-8CC5-AD2EF3A28CBF}"/>
              </a:ext>
            </a:extLst>
          </p:cNvPr>
          <p:cNvSpPr>
            <a:spLocks noGrp="1"/>
          </p:cNvSpPr>
          <p:nvPr>
            <p:ph type="title"/>
          </p:nvPr>
        </p:nvSpPr>
        <p:spPr/>
        <p:txBody>
          <a:bodyPr/>
          <a:lstStyle/>
          <a:p>
            <a:r>
              <a:rPr lang="en-US" sz="3100" dirty="0"/>
              <a:t>China’s International Disputes</a:t>
            </a:r>
          </a:p>
        </p:txBody>
      </p:sp>
      <p:sp>
        <p:nvSpPr>
          <p:cNvPr id="3" name="Content Placeholder 2">
            <a:extLst>
              <a:ext uri="{FF2B5EF4-FFF2-40B4-BE49-F238E27FC236}">
                <a16:creationId xmlns:a16="http://schemas.microsoft.com/office/drawing/2014/main" id="{83DA198F-150C-4F20-B23A-200CC018CCB4}"/>
              </a:ext>
            </a:extLst>
          </p:cNvPr>
          <p:cNvSpPr>
            <a:spLocks noGrp="1"/>
          </p:cNvSpPr>
          <p:nvPr>
            <p:ph idx="1"/>
          </p:nvPr>
        </p:nvSpPr>
        <p:spPr>
          <a:xfrm>
            <a:off x="1981200" y="1647825"/>
            <a:ext cx="8229600" cy="4525963"/>
          </a:xfrm>
        </p:spPr>
        <p:txBody>
          <a:bodyPr/>
          <a:lstStyle/>
          <a:p>
            <a:pPr marL="0" indent="0">
              <a:buNone/>
            </a:pPr>
            <a:r>
              <a:rPr lang="en-US" sz="2000" dirty="0"/>
              <a:t>Legitimacy of Communist Party of China based on restoring China to its traditional position as one of wealthiest and most powerful nations in world</a:t>
            </a:r>
          </a:p>
          <a:p>
            <a:pPr marL="0" indent="0">
              <a:buNone/>
            </a:pPr>
            <a:endParaRPr lang="en-US" sz="2000" dirty="0"/>
          </a:p>
          <a:p>
            <a:pPr marL="0" indent="0">
              <a:buNone/>
            </a:pPr>
            <a:r>
              <a:rPr lang="en-US" sz="2000" dirty="0"/>
              <a:t>As a result of China’s period of weakness during the 19</a:t>
            </a:r>
            <a:r>
              <a:rPr lang="en-US" sz="2000" baseline="30000" dirty="0"/>
              <a:t>th</a:t>
            </a:r>
            <a:r>
              <a:rPr lang="en-US" sz="2000" dirty="0"/>
              <a:t> and early 20</a:t>
            </a:r>
            <a:r>
              <a:rPr lang="en-US" sz="2000" baseline="30000" dirty="0"/>
              <a:t>th</a:t>
            </a:r>
            <a:r>
              <a:rPr lang="en-US" sz="2000" dirty="0"/>
              <a:t> century, China lost control of multiple territories regarded as part of China</a:t>
            </a:r>
          </a:p>
          <a:p>
            <a:pPr lvl="1"/>
            <a:r>
              <a:rPr lang="en-US" sz="1600" dirty="0"/>
              <a:t>Hong Kong</a:t>
            </a:r>
          </a:p>
          <a:p>
            <a:pPr lvl="1"/>
            <a:r>
              <a:rPr lang="en-US" sz="1600" dirty="0"/>
              <a:t>Taiwan</a:t>
            </a:r>
          </a:p>
          <a:p>
            <a:pPr lvl="1"/>
            <a:r>
              <a:rPr lang="en-US" sz="1600" dirty="0"/>
              <a:t>South China Sea islands</a:t>
            </a:r>
          </a:p>
          <a:p>
            <a:pPr lvl="1"/>
            <a:r>
              <a:rPr lang="en-US" sz="1600" dirty="0"/>
              <a:t>Senkaku/Diaoyu Islands</a:t>
            </a:r>
          </a:p>
          <a:p>
            <a:pPr lvl="1"/>
            <a:r>
              <a:rPr lang="en-US" sz="1600" dirty="0"/>
              <a:t>“Southern Tibet”</a:t>
            </a:r>
          </a:p>
          <a:p>
            <a:pPr marL="0" indent="0">
              <a:buNone/>
            </a:pPr>
            <a:endParaRPr lang="en-US" sz="2000" dirty="0"/>
          </a:p>
          <a:p>
            <a:pPr marL="0" indent="0">
              <a:buNone/>
            </a:pPr>
            <a:r>
              <a:rPr lang="en-US" sz="1800" b="1" i="1" dirty="0">
                <a:solidFill>
                  <a:srgbClr val="FF0000"/>
                </a:solidFill>
              </a:rPr>
              <a:t>Beijing’s failure to recover most of these areas so far is a reminder of how China has not yet regained its former position in the world order</a:t>
            </a:r>
          </a:p>
        </p:txBody>
      </p:sp>
      <p:sp>
        <p:nvSpPr>
          <p:cNvPr id="5" name="Slide Number Placeholder 4">
            <a:extLst>
              <a:ext uri="{FF2B5EF4-FFF2-40B4-BE49-F238E27FC236}">
                <a16:creationId xmlns:a16="http://schemas.microsoft.com/office/drawing/2014/main" id="{F8CC821D-202E-42CF-93C9-2F89AC7A3B28}"/>
              </a:ext>
            </a:extLst>
          </p:cNvPr>
          <p:cNvSpPr>
            <a:spLocks noGrp="1"/>
          </p:cNvSpPr>
          <p:nvPr>
            <p:ph type="sldNum" sz="quarter" idx="12"/>
          </p:nvPr>
        </p:nvSpPr>
        <p:spPr/>
        <p:txBody>
          <a:bodyPr/>
          <a:lstStyle/>
          <a:p>
            <a:pPr>
              <a:defRPr/>
            </a:pPr>
            <a:fld id="{084E4208-06A2-437A-955E-54B918CC6806}" type="slidenum">
              <a:rPr lang="en-US">
                <a:latin typeface="Calibri"/>
              </a:rPr>
              <a:pPr>
                <a:defRPr/>
              </a:pPr>
              <a:t>6</a:t>
            </a:fld>
            <a:endParaRPr lang="en-US">
              <a:latin typeface="Calibri"/>
            </a:endParaRPr>
          </a:p>
        </p:txBody>
      </p:sp>
    </p:spTree>
    <p:extLst>
      <p:ext uri="{BB962C8B-B14F-4D97-AF65-F5344CB8AC3E}">
        <p14:creationId xmlns:p14="http://schemas.microsoft.com/office/powerpoint/2010/main" val="3165490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C50A-B85C-4DA9-8CC5-AD2EF3A28CBF}"/>
              </a:ext>
            </a:extLst>
          </p:cNvPr>
          <p:cNvSpPr>
            <a:spLocks noGrp="1"/>
          </p:cNvSpPr>
          <p:nvPr>
            <p:ph type="title"/>
          </p:nvPr>
        </p:nvSpPr>
        <p:spPr/>
        <p:txBody>
          <a:bodyPr/>
          <a:lstStyle/>
          <a:p>
            <a:r>
              <a:rPr lang="en-US" sz="3000" dirty="0"/>
              <a:t>China’s Foreign Policy Becoming More Assertive</a:t>
            </a:r>
          </a:p>
        </p:txBody>
      </p:sp>
      <p:sp>
        <p:nvSpPr>
          <p:cNvPr id="3" name="Content Placeholder 2">
            <a:extLst>
              <a:ext uri="{FF2B5EF4-FFF2-40B4-BE49-F238E27FC236}">
                <a16:creationId xmlns:a16="http://schemas.microsoft.com/office/drawing/2014/main" id="{83DA198F-150C-4F20-B23A-200CC018CCB4}"/>
              </a:ext>
            </a:extLst>
          </p:cNvPr>
          <p:cNvSpPr>
            <a:spLocks noGrp="1"/>
          </p:cNvSpPr>
          <p:nvPr>
            <p:ph idx="1"/>
          </p:nvPr>
        </p:nvSpPr>
        <p:spPr>
          <a:xfrm>
            <a:off x="1981200" y="1647825"/>
            <a:ext cx="8229600" cy="4525963"/>
          </a:xfrm>
        </p:spPr>
        <p:txBody>
          <a:bodyPr/>
          <a:lstStyle/>
          <a:p>
            <a:pPr marL="0" indent="0">
              <a:buNone/>
            </a:pPr>
            <a:r>
              <a:rPr lang="en-US" sz="2000" dirty="0"/>
              <a:t>Until recently, China’s external strategy has largely been defensive</a:t>
            </a:r>
          </a:p>
          <a:p>
            <a:pPr lvl="1"/>
            <a:r>
              <a:rPr lang="en-US" sz="1800" dirty="0"/>
              <a:t>Legitimacy of CPC since 1978 based on rapidly improving standards of living</a:t>
            </a:r>
          </a:p>
          <a:p>
            <a:pPr lvl="1"/>
            <a:r>
              <a:rPr lang="en-US" sz="1800" dirty="0"/>
              <a:t>Military conflict would disrupt economic growth, undermining legitimacy of CPC</a:t>
            </a:r>
          </a:p>
          <a:p>
            <a:pPr marL="0" indent="0">
              <a:buNone/>
            </a:pPr>
            <a:r>
              <a:rPr lang="en-US" sz="2000" b="1" i="1" dirty="0">
                <a:solidFill>
                  <a:srgbClr val="FF0000"/>
                </a:solidFill>
              </a:rPr>
              <a:t>Result: Principal goal was to prevent permanent loss of disputed territories</a:t>
            </a:r>
          </a:p>
          <a:p>
            <a:pPr lvl="1"/>
            <a:endParaRPr lang="en-US" sz="1800" dirty="0"/>
          </a:p>
          <a:p>
            <a:pPr marL="57150" indent="0">
              <a:buNone/>
            </a:pPr>
            <a:r>
              <a:rPr lang="en-US" sz="2000" dirty="0"/>
              <a:t>More recently, however, China has been becoming more assertive:</a:t>
            </a:r>
          </a:p>
          <a:p>
            <a:pPr marL="800100" lvl="1"/>
            <a:r>
              <a:rPr lang="en-US" sz="1800" dirty="0"/>
              <a:t>PLA has become increasingly capable</a:t>
            </a:r>
          </a:p>
          <a:p>
            <a:pPr marL="800100" lvl="1"/>
            <a:r>
              <a:rPr lang="en-US" sz="1800" dirty="0"/>
              <a:t>Chinese public has become increasingly nationalistic and jingoistic</a:t>
            </a:r>
          </a:p>
          <a:p>
            <a:pPr marL="800100" lvl="1"/>
            <a:r>
              <a:rPr lang="en-US" sz="1800" dirty="0"/>
              <a:t>New leader (Xi Jinping) has come to power</a:t>
            </a:r>
          </a:p>
          <a:p>
            <a:pPr marL="57150" indent="0">
              <a:buNone/>
            </a:pPr>
            <a:r>
              <a:rPr lang="en-US" sz="2000" b="1" i="1" dirty="0">
                <a:solidFill>
                  <a:srgbClr val="FF0000"/>
                </a:solidFill>
              </a:rPr>
              <a:t>Result: Growing “grey zone” aggression since 2012</a:t>
            </a:r>
            <a:endParaRPr lang="en-US" sz="2000" dirty="0"/>
          </a:p>
          <a:p>
            <a:endParaRPr lang="en-US" sz="2400" dirty="0"/>
          </a:p>
          <a:p>
            <a:pPr marL="0" indent="0">
              <a:buNone/>
            </a:pPr>
            <a:endParaRPr lang="en-US" sz="1800" dirty="0"/>
          </a:p>
        </p:txBody>
      </p:sp>
      <p:sp>
        <p:nvSpPr>
          <p:cNvPr id="5" name="Slide Number Placeholder 4">
            <a:extLst>
              <a:ext uri="{FF2B5EF4-FFF2-40B4-BE49-F238E27FC236}">
                <a16:creationId xmlns:a16="http://schemas.microsoft.com/office/drawing/2014/main" id="{F8CC821D-202E-42CF-93C9-2F89AC7A3B28}"/>
              </a:ext>
            </a:extLst>
          </p:cNvPr>
          <p:cNvSpPr>
            <a:spLocks noGrp="1"/>
          </p:cNvSpPr>
          <p:nvPr>
            <p:ph type="sldNum" sz="quarter" idx="12"/>
          </p:nvPr>
        </p:nvSpPr>
        <p:spPr/>
        <p:txBody>
          <a:bodyPr/>
          <a:lstStyle/>
          <a:p>
            <a:pPr>
              <a:defRPr/>
            </a:pPr>
            <a:fld id="{084E4208-06A2-437A-955E-54B918CC6806}" type="slidenum">
              <a:rPr lang="en-US">
                <a:latin typeface="Calibri"/>
              </a:rPr>
              <a:pPr>
                <a:defRPr/>
              </a:pPr>
              <a:t>7</a:t>
            </a:fld>
            <a:endParaRPr lang="en-US">
              <a:latin typeface="Calibri"/>
            </a:endParaRPr>
          </a:p>
        </p:txBody>
      </p:sp>
    </p:spTree>
    <p:extLst>
      <p:ext uri="{BB962C8B-B14F-4D97-AF65-F5344CB8AC3E}">
        <p14:creationId xmlns:p14="http://schemas.microsoft.com/office/powerpoint/2010/main" val="1937011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DC574-DBE8-428C-8154-5D0A74F4DF05}"/>
              </a:ext>
            </a:extLst>
          </p:cNvPr>
          <p:cNvSpPr>
            <a:spLocks noGrp="1"/>
          </p:cNvSpPr>
          <p:nvPr>
            <p:ph type="title"/>
          </p:nvPr>
        </p:nvSpPr>
        <p:spPr/>
        <p:txBody>
          <a:bodyPr/>
          <a:lstStyle/>
          <a:p>
            <a:r>
              <a:rPr lang="en-US" sz="3600" dirty="0"/>
              <a:t>Prospects for Conflict in Coming Years</a:t>
            </a:r>
          </a:p>
        </p:txBody>
      </p:sp>
      <p:sp>
        <p:nvSpPr>
          <p:cNvPr id="3" name="Content Placeholder 2">
            <a:extLst>
              <a:ext uri="{FF2B5EF4-FFF2-40B4-BE49-F238E27FC236}">
                <a16:creationId xmlns:a16="http://schemas.microsoft.com/office/drawing/2014/main" id="{E21033DB-45CC-4F08-B9F1-D73BF5B712B5}"/>
              </a:ext>
            </a:extLst>
          </p:cNvPr>
          <p:cNvSpPr>
            <a:spLocks noGrp="1"/>
          </p:cNvSpPr>
          <p:nvPr>
            <p:ph idx="1"/>
          </p:nvPr>
        </p:nvSpPr>
        <p:spPr/>
        <p:txBody>
          <a:bodyPr/>
          <a:lstStyle/>
          <a:p>
            <a:pPr marL="0" indent="0">
              <a:buNone/>
            </a:pPr>
            <a:r>
              <a:rPr lang="en-US" sz="2000" dirty="0"/>
              <a:t>China’s leadership will still prefer to achieve its goals without military conflict</a:t>
            </a:r>
          </a:p>
          <a:p>
            <a:pPr marL="0" indent="0">
              <a:buNone/>
            </a:pPr>
            <a:endParaRPr lang="en-US" sz="2000" dirty="0"/>
          </a:p>
          <a:p>
            <a:pPr marL="0" indent="0">
              <a:buNone/>
            </a:pPr>
            <a:r>
              <a:rPr lang="en-US" sz="2000" dirty="0"/>
              <a:t>BUT</a:t>
            </a:r>
          </a:p>
          <a:p>
            <a:pPr lvl="1"/>
            <a:r>
              <a:rPr lang="en-US" sz="1800" dirty="0"/>
              <a:t>China’s economy less dependent on foreign trade and investment than in years past</a:t>
            </a:r>
          </a:p>
          <a:p>
            <a:pPr lvl="1"/>
            <a:r>
              <a:rPr lang="en-US" sz="1800" dirty="0"/>
              <a:t>Economic growth has been slowing down</a:t>
            </a:r>
          </a:p>
          <a:p>
            <a:pPr lvl="1"/>
            <a:r>
              <a:rPr lang="en-US" sz="1800" dirty="0"/>
              <a:t>If China’s economy were to go into recession, legitimacy of leadership would be threatened</a:t>
            </a:r>
            <a:endParaRPr lang="en-US" sz="1600" dirty="0"/>
          </a:p>
          <a:p>
            <a:pPr lvl="1"/>
            <a:endParaRPr lang="en-US" sz="1800" dirty="0"/>
          </a:p>
          <a:p>
            <a:pPr marL="0" indent="0">
              <a:buNone/>
            </a:pPr>
            <a:r>
              <a:rPr lang="en-US" sz="2000" dirty="0"/>
              <a:t>ALSO</a:t>
            </a:r>
          </a:p>
          <a:p>
            <a:pPr lvl="1"/>
            <a:r>
              <a:rPr lang="en-US" sz="1800" dirty="0"/>
              <a:t>If a severe enough provocation were to occur, China’s leadership would feel compelled to respond with force, regardless of costs</a:t>
            </a:r>
          </a:p>
          <a:p>
            <a:pPr lvl="1"/>
            <a:endParaRPr lang="en-US" sz="1600" dirty="0"/>
          </a:p>
          <a:p>
            <a:pPr marL="57150" indent="0">
              <a:buNone/>
            </a:pPr>
            <a:r>
              <a:rPr lang="en-US" sz="2000" dirty="0"/>
              <a:t>Possible Wildcard: Regime collapse or civil war in North Korea</a:t>
            </a:r>
          </a:p>
        </p:txBody>
      </p:sp>
      <p:sp>
        <p:nvSpPr>
          <p:cNvPr id="5" name="Slide Number Placeholder 4">
            <a:extLst>
              <a:ext uri="{FF2B5EF4-FFF2-40B4-BE49-F238E27FC236}">
                <a16:creationId xmlns:a16="http://schemas.microsoft.com/office/drawing/2014/main" id="{176DD7BA-8CF1-4B5B-863D-C2F35E5DC288}"/>
              </a:ext>
            </a:extLst>
          </p:cNvPr>
          <p:cNvSpPr>
            <a:spLocks noGrp="1"/>
          </p:cNvSpPr>
          <p:nvPr>
            <p:ph type="sldNum" sz="quarter" idx="12"/>
          </p:nvPr>
        </p:nvSpPr>
        <p:spPr/>
        <p:txBody>
          <a:bodyPr/>
          <a:lstStyle/>
          <a:p>
            <a:pPr>
              <a:defRPr/>
            </a:pPr>
            <a:fld id="{084E4208-06A2-437A-955E-54B918CC6806}" type="slidenum">
              <a:rPr lang="en-US">
                <a:latin typeface="Calibri"/>
              </a:rPr>
              <a:pPr>
                <a:defRPr/>
              </a:pPr>
              <a:t>8</a:t>
            </a:fld>
            <a:endParaRPr lang="en-US">
              <a:latin typeface="Calibri"/>
            </a:endParaRPr>
          </a:p>
        </p:txBody>
      </p:sp>
    </p:spTree>
    <p:extLst>
      <p:ext uri="{BB962C8B-B14F-4D97-AF65-F5344CB8AC3E}">
        <p14:creationId xmlns:p14="http://schemas.microsoft.com/office/powerpoint/2010/main" val="49755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a:xfrm>
            <a:off x="0" y="84872"/>
            <a:ext cx="12192000" cy="6858000"/>
          </a:xfrm>
        </p:spPr>
      </p:sp>
      <p:sp>
        <p:nvSpPr>
          <p:cNvPr id="3" name="Text Placeholder 2"/>
          <p:cNvSpPr>
            <a:spLocks noGrp="1"/>
          </p:cNvSpPr>
          <p:nvPr>
            <p:ph type="body" sz="quarter" idx="10"/>
          </p:nvPr>
        </p:nvSpPr>
        <p:spPr>
          <a:xfrm>
            <a:off x="2630853" y="2730579"/>
            <a:ext cx="5614513" cy="1492579"/>
          </a:xfrm>
          <a:ln>
            <a:solidFill>
              <a:srgbClr val="FF0000"/>
            </a:solidFill>
          </a:ln>
        </p:spPr>
        <p:txBody>
          <a:bodyPr/>
          <a:lstStyle/>
          <a:p>
            <a:r>
              <a:rPr lang="en-GB" sz="2800" b="1" dirty="0">
                <a:latin typeface="+mn-lt"/>
              </a:rPr>
              <a:t>COLONEL JIM </a:t>
            </a:r>
            <a:r>
              <a:rPr lang="en-GB" sz="2800" b="1" dirty="0" smtClean="0">
                <a:latin typeface="+mn-lt"/>
              </a:rPr>
              <a:t>WALKER</a:t>
            </a:r>
          </a:p>
          <a:p>
            <a:r>
              <a:rPr lang="en-GB" sz="2800" b="1" dirty="0" smtClean="0">
                <a:latin typeface="+mn-lt"/>
              </a:rPr>
              <a:t>BRITISH ARMY</a:t>
            </a:r>
          </a:p>
          <a:p>
            <a:r>
              <a:rPr lang="en-GB" sz="2800" b="1" dirty="0" smtClean="0">
                <a:latin typeface="+mn-lt"/>
              </a:rPr>
              <a:t>U.S. Army Combined Arms </a:t>
            </a:r>
            <a:r>
              <a:rPr lang="en-GB" sz="2800" b="1" dirty="0" err="1" smtClean="0">
                <a:latin typeface="+mn-lt"/>
              </a:rPr>
              <a:t>Center</a:t>
            </a:r>
            <a:endParaRPr lang="en-GB" sz="2800" b="1" dirty="0">
              <a:latin typeface="+mn-lt"/>
            </a:endParaRPr>
          </a:p>
        </p:txBody>
      </p:sp>
      <p:pic>
        <p:nvPicPr>
          <p:cNvPr id="8" name="Picture Placeholder 7"/>
          <p:cNvPicPr>
            <a:picLocks noGrp="1"/>
          </p:cNvPicPr>
          <p:nvPr>
            <p:ph type="pic" sz="quarter" idx="13"/>
          </p:nvPr>
        </p:nvPicPr>
        <p:blipFill>
          <a:blip r:embed="rId3" cstate="print">
            <a:extLst>
              <a:ext uri="{28A0092B-C50C-407E-A947-70E740481C1C}">
                <a14:useLocalDpi xmlns:a14="http://schemas.microsoft.com/office/drawing/2010/main" val="0"/>
              </a:ext>
            </a:extLst>
          </a:blip>
          <a:srcRect t="5282" b="5282"/>
          <a:stretch>
            <a:fillRect/>
          </a:stretch>
        </p:blipFill>
        <p:spPr>
          <a:xfrm>
            <a:off x="5452748" y="113922"/>
            <a:ext cx="968490" cy="871423"/>
          </a:xfrm>
        </p:spPr>
      </p:pic>
      <p:sp>
        <p:nvSpPr>
          <p:cNvPr id="6" name="Text Placeholder 5"/>
          <p:cNvSpPr>
            <a:spLocks noGrp="1"/>
          </p:cNvSpPr>
          <p:nvPr>
            <p:ph type="body" sz="quarter" idx="16"/>
          </p:nvPr>
        </p:nvSpPr>
        <p:spPr/>
        <p:txBody>
          <a:bodyPr/>
          <a:lstStyle/>
          <a:p>
            <a:endParaRPr lang="en-GB" dirty="0"/>
          </a:p>
        </p:txBody>
      </p:sp>
      <p:sp>
        <p:nvSpPr>
          <p:cNvPr id="7" name="Text Placeholder 6"/>
          <p:cNvSpPr>
            <a:spLocks noGrp="1"/>
          </p:cNvSpPr>
          <p:nvPr>
            <p:ph type="body" sz="quarter" idx="17"/>
          </p:nvPr>
        </p:nvSpPr>
        <p:spPr>
          <a:xfrm>
            <a:off x="3535813" y="6301028"/>
            <a:ext cx="3833870" cy="432223"/>
          </a:xfrm>
        </p:spPr>
        <p:txBody>
          <a:bodyPr/>
          <a:lstStyle/>
          <a:p>
            <a:pPr lvl="0" fontAlgn="base">
              <a:lnSpc>
                <a:spcPct val="100000"/>
              </a:lnSpc>
              <a:spcBef>
                <a:spcPct val="0"/>
              </a:spcBef>
              <a:spcAft>
                <a:spcPct val="0"/>
              </a:spcAft>
              <a:defRPr/>
            </a:pPr>
            <a:r>
              <a:rPr lang="en-US" altLang="en-US" sz="1200" b="1" i="1" cap="none" spc="0" dirty="0">
                <a:solidFill>
                  <a:srgbClr val="4472C4"/>
                </a:solidFill>
                <a:latin typeface="Calibri" panose="020F0502020204030204"/>
              </a:rPr>
              <a:t>30 September 2021</a:t>
            </a:r>
          </a:p>
          <a:p>
            <a:pPr lvl="0" fontAlgn="base">
              <a:lnSpc>
                <a:spcPct val="100000"/>
              </a:lnSpc>
              <a:spcBef>
                <a:spcPct val="0"/>
              </a:spcBef>
              <a:spcAft>
                <a:spcPct val="0"/>
              </a:spcAft>
              <a:defRPr/>
            </a:pPr>
            <a:r>
              <a:rPr lang="en-US" altLang="en-US" sz="1200" b="1" i="1" cap="none" spc="0" dirty="0">
                <a:solidFill>
                  <a:srgbClr val="00B050"/>
                </a:solidFill>
                <a:latin typeface="Calibri" panose="020F0502020204030204"/>
              </a:rPr>
              <a:t>unclassified</a:t>
            </a:r>
          </a:p>
        </p:txBody>
      </p:sp>
      <p:sp>
        <p:nvSpPr>
          <p:cNvPr id="5" name="Rectangle 4"/>
          <p:cNvSpPr/>
          <p:nvPr/>
        </p:nvSpPr>
        <p:spPr>
          <a:xfrm>
            <a:off x="2487763" y="4613937"/>
            <a:ext cx="6096000" cy="1089529"/>
          </a:xfrm>
          <a:prstGeom prst="rect">
            <a:avLst/>
          </a:prstGeom>
        </p:spPr>
        <p:txBody>
          <a:bodyPr>
            <a:spAutoFit/>
          </a:bodyPr>
          <a:lstStyle/>
          <a:p>
            <a:pPr lvl="0" algn="ctr">
              <a:lnSpc>
                <a:spcPct val="90000"/>
              </a:lnSpc>
              <a:defRPr/>
            </a:pPr>
            <a:r>
              <a:rPr lang="en-US" altLang="en-US" sz="2400" b="1" kern="0" dirty="0">
                <a:solidFill>
                  <a:srgbClr val="4472C4"/>
                </a:solidFill>
                <a:cs typeface="Arial" panose="020B0604020202020204" pitchFamily="34" charset="0"/>
              </a:rPr>
              <a:t>Presentation for the</a:t>
            </a:r>
          </a:p>
          <a:p>
            <a:pPr lvl="0" algn="ctr">
              <a:lnSpc>
                <a:spcPct val="90000"/>
              </a:lnSpc>
              <a:defRPr/>
            </a:pPr>
            <a:r>
              <a:rPr lang="en-US" altLang="en-US" sz="2400" b="1" kern="0" dirty="0">
                <a:solidFill>
                  <a:srgbClr val="4472C4"/>
                </a:solidFill>
                <a:cs typeface="Arial" panose="020B0604020202020204" pitchFamily="34" charset="0"/>
              </a:rPr>
              <a:t>Cultural and Area Studies Office </a:t>
            </a:r>
          </a:p>
          <a:p>
            <a:pPr lvl="0" algn="ctr">
              <a:lnSpc>
                <a:spcPct val="90000"/>
              </a:lnSpc>
              <a:defRPr/>
            </a:pPr>
            <a:r>
              <a:rPr lang="en-US" altLang="en-US" sz="2400" b="1" kern="0" dirty="0">
                <a:solidFill>
                  <a:srgbClr val="4472C4"/>
                </a:solidFill>
                <a:cs typeface="Arial" panose="020B0604020202020204" pitchFamily="34" charset="0"/>
              </a:rPr>
              <a:t>U.S. Army Command and General Staff College</a:t>
            </a:r>
          </a:p>
        </p:txBody>
      </p:sp>
      <p:pic>
        <p:nvPicPr>
          <p:cNvPr id="9"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963" y="113923"/>
            <a:ext cx="751437" cy="87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20717" y="1135772"/>
            <a:ext cx="11791519" cy="1200329"/>
          </a:xfrm>
          <a:prstGeom prst="rect">
            <a:avLst/>
          </a:prstGeom>
          <a:ln>
            <a:solidFill>
              <a:srgbClr val="FF000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dirty="0" smtClean="0">
                <a:ln>
                  <a:noFill/>
                </a:ln>
                <a:solidFill>
                  <a:srgbClr val="4472C4"/>
                </a:solidFill>
                <a:effectLst/>
                <a:uLnTx/>
                <a:uFillTx/>
                <a:ea typeface="+mj-ea"/>
                <a:cs typeface="+mj-cs"/>
              </a:rPr>
              <a:t>     UK’s Recent Integrated Review of Defense and Security:</a:t>
            </a:r>
            <a:r>
              <a:rPr kumimoji="0" lang="en-US" sz="3600" b="1" i="1" u="none" strike="noStrike" kern="0" cap="none" spc="0" normalizeH="0" noProof="0" dirty="0" smtClean="0">
                <a:ln>
                  <a:noFill/>
                </a:ln>
                <a:solidFill>
                  <a:srgbClr val="4472C4"/>
                </a:solidFill>
                <a:effectLst/>
                <a:uLnTx/>
                <a:uFillTx/>
                <a:ea typeface="+mj-ea"/>
                <a:cs typeface="+mj-cs"/>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dirty="0" smtClean="0">
                <a:ln>
                  <a:noFill/>
                </a:ln>
                <a:solidFill>
                  <a:srgbClr val="4472C4"/>
                </a:solidFill>
                <a:effectLst/>
                <a:uLnTx/>
                <a:uFillTx/>
                <a:ea typeface="+mj-ea"/>
                <a:cs typeface="+mj-cs"/>
              </a:rPr>
              <a:t>       How it Has Positioned to Compete in the Indo-Pacific</a:t>
            </a:r>
            <a:endParaRPr kumimoji="0" lang="en-US" sz="3600" b="0" i="0" u="none" strike="noStrike" kern="0" cap="none" spc="0" normalizeH="0" baseline="0" noProof="0" dirty="0" smtClean="0">
              <a:ln>
                <a:noFill/>
              </a:ln>
              <a:solidFill>
                <a:sysClr val="windowText" lastClr="000000"/>
              </a:solidFill>
              <a:effectLst/>
              <a:uLnTx/>
              <a:uFillTx/>
            </a:endParaRPr>
          </a:p>
        </p:txBody>
      </p:sp>
      <p:pic>
        <p:nvPicPr>
          <p:cNvPr id="13"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09283" y="84872"/>
            <a:ext cx="802953" cy="88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43738"/>
      </p:ext>
    </p:extLst>
  </p:cSld>
  <p:clrMapOvr>
    <a:masterClrMapping/>
  </p:clrMapOvr>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rmy Template">
  <a:themeElements>
    <a:clrScheme name="Army Brand">
      <a:dk1>
        <a:srgbClr val="000000"/>
      </a:dk1>
      <a:lt1>
        <a:sysClr val="window" lastClr="FFFFFF"/>
      </a:lt1>
      <a:dk2>
        <a:srgbClr val="4B4F54"/>
      </a:dk2>
      <a:lt2>
        <a:srgbClr val="E7E6E6"/>
      </a:lt2>
      <a:accent1>
        <a:srgbClr val="215732"/>
      </a:accent1>
      <a:accent2>
        <a:srgbClr val="C5B783"/>
      </a:accent2>
      <a:accent3>
        <a:srgbClr val="79863C"/>
      </a:accent3>
      <a:accent4>
        <a:srgbClr val="F6BE00"/>
      </a:accent4>
      <a:accent5>
        <a:srgbClr val="00677F"/>
      </a:accent5>
      <a:accent6>
        <a:srgbClr val="C810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504-No2_Bd_OF5_Appts-SO2Colonels  -  Read-Only" id="{E30E6B6A-24D0-4D4E-9F6B-23BFEC26690B}" vid="{600C42B9-F940-4E03-A583-2500E2BB4DA0}"/>
    </a:ext>
  </a:extLst>
</a:theme>
</file>

<file path=ppt/theme/theme8.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2869</Words>
  <Application>Microsoft Office PowerPoint</Application>
  <PresentationFormat>Widescreen</PresentationFormat>
  <Paragraphs>249</Paragraphs>
  <Slides>22</Slides>
  <Notes>5</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22</vt:i4>
      </vt:variant>
    </vt:vector>
  </HeadingPairs>
  <TitlesOfParts>
    <vt:vector size="41" baseType="lpstr">
      <vt:lpstr> Arial</vt:lpstr>
      <vt:lpstr>Arial</vt:lpstr>
      <vt:lpstr>Arial Black</vt:lpstr>
      <vt:lpstr>Arial Narrow</vt:lpstr>
      <vt:lpstr>Arial,Sans-Serif</vt:lpstr>
      <vt:lpstr>Calibri</vt:lpstr>
      <vt:lpstr>Calibri Light</vt:lpstr>
      <vt:lpstr>Garamond</vt:lpstr>
      <vt:lpstr>Times New Roman</vt:lpstr>
      <vt:lpstr>Wingdings</vt:lpstr>
      <vt:lpstr>3_Office Theme</vt:lpstr>
      <vt:lpstr>Default Design</vt:lpstr>
      <vt:lpstr>1_Office Theme</vt:lpstr>
      <vt:lpstr>Office Theme</vt:lpstr>
      <vt:lpstr>4_Office Theme</vt:lpstr>
      <vt:lpstr>2_Office Theme</vt:lpstr>
      <vt:lpstr>Army Template</vt:lpstr>
      <vt:lpstr>Essential</vt:lpstr>
      <vt:lpstr>5_Office Theme</vt:lpstr>
      <vt:lpstr>PowerPoint Presentation</vt:lpstr>
      <vt:lpstr>PowerPoint Presentation</vt:lpstr>
      <vt:lpstr>Examples of China’s Global Expansion</vt:lpstr>
      <vt:lpstr>PowerPoint Presentation</vt:lpstr>
      <vt:lpstr>Great Power Competition in the Pacific: Is Conflict Imminent?</vt:lpstr>
      <vt:lpstr>China’s International Disputes</vt:lpstr>
      <vt:lpstr>China’s Foreign Policy Becoming More Assertive</vt:lpstr>
      <vt:lpstr>Prospects for Conflict in Coming Years</vt:lpstr>
      <vt:lpstr>PowerPoint Presentation</vt:lpstr>
      <vt:lpstr>Competition in the indo-pacific</vt:lpstr>
      <vt:lpstr>Competition in the indo-pacific</vt:lpstr>
      <vt:lpstr>Great Power Competition in the Pacific: Is Conflict Imminent?</vt:lpstr>
      <vt:lpstr>PowerPoint Presentation</vt:lpstr>
      <vt:lpstr>PowerPoint Presentation</vt:lpstr>
      <vt:lpstr>Taiwan’s fate and U.S. involvement</vt:lpstr>
      <vt:lpstr>Great Power Competition in the Pacific: Is Conflict Imminent?</vt:lpstr>
      <vt:lpstr>PowerPoint Presentation</vt:lpstr>
      <vt:lpstr>How do the Great Powers view conflict?</vt:lpstr>
      <vt:lpstr>How and why do things move?</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Garven, Robert Mr CIV USA TRADOC</dc:creator>
  <cp:lastModifiedBy>Ibrahimov, Mahir J MIL USARMY CAC (USA)</cp:lastModifiedBy>
  <cp:revision>140</cp:revision>
  <cp:lastPrinted>2021-09-16T21:16:44Z</cp:lastPrinted>
  <dcterms:created xsi:type="dcterms:W3CDTF">2020-07-16T14:06:25Z</dcterms:created>
  <dcterms:modified xsi:type="dcterms:W3CDTF">2021-09-27T16:06:16Z</dcterms:modified>
</cp:coreProperties>
</file>